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7.xml" ContentType="application/vnd.openxmlformats-officedocument.presentationml.notesSlide+xml"/>
  <Override PartName="/ppt/notesMasters/notesMaster1.xml" ContentType="application/vnd.openxmlformats-officedocument.presentationml.notesMaster+xml"/>
  <Override PartName="/ppt/charts/colors4.xml" ContentType="application/vnd.ms-office.chartcolorstyle+xml"/>
  <Override PartName="/ppt/theme/theme1.xml" ContentType="application/vnd.openxmlformats-officedocument.theme+xml"/>
  <Override PartName="/ppt/charts/chart1.xml" ContentType="application/vnd.openxmlformats-officedocument.drawingml.chart+xml"/>
  <Override PartName="/ppt/charts/style4.xml" ContentType="application/vnd.ms-office.chartstyle+xml"/>
  <Override PartName="/ppt/charts/chart4.xml" ContentType="application/vnd.openxmlformats-officedocument.drawingml.chart+xml"/>
  <Override PartName="/ppt/charts/colors3.xml" ContentType="application/vnd.ms-office.chartcolorstyle+xml"/>
  <Override PartName="/ppt/charts/style3.xml" ContentType="application/vnd.ms-office.chartstyle+xml"/>
  <Override PartName="/ppt/charts/chart3.xml" ContentType="application/vnd.openxmlformats-officedocument.drawingml.chart+xml"/>
  <Override PartName="/ppt/charts/colors2.xml" ContentType="application/vnd.ms-office.chartcolorstyle+xml"/>
  <Override PartName="/ppt/charts/style2.xml" ContentType="application/vnd.ms-office.chartstyle+xml"/>
  <Override PartName="/ppt/charts/chart2.xml" ContentType="application/vnd.openxmlformats-officedocument.drawingml.chart+xml"/>
  <Override PartName="/ppt/charts/colors1.xml" ContentType="application/vnd.ms-office.chartcolorstyle+xml"/>
  <Override PartName="/ppt/charts/style1.xml" ContentType="application/vnd.ms-office.chart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style5.xml" ContentType="application/vnd.ms-office.chartstyle+xml"/>
  <Override PartName="/ppt/theme/theme2.xml" ContentType="application/vnd.openxmlformats-officedocument.theme+xml"/>
  <Override PartName="/ppt/charts/chart5.xml" ContentType="application/vnd.openxmlformats-officedocument.drawingml.chart+xml"/>
  <Override PartName="/ppt/charts/colors5.xml" ContentType="application/vnd.ms-office.chartcolorstyl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9" r:id="rId2"/>
    <p:sldId id="285" r:id="rId3"/>
    <p:sldId id="289" r:id="rId4"/>
    <p:sldId id="288" r:id="rId5"/>
    <p:sldId id="257" r:id="rId6"/>
    <p:sldId id="291" r:id="rId7"/>
    <p:sldId id="292" r:id="rId8"/>
    <p:sldId id="294" r:id="rId9"/>
    <p:sldId id="293" r:id="rId10"/>
    <p:sldId id="290" r:id="rId11"/>
    <p:sldId id="295" r:id="rId12"/>
    <p:sldId id="296" r:id="rId13"/>
  </p:sldIdLst>
  <p:sldSz cx="12192000" cy="6858000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F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108" autoAdjust="0"/>
  </p:normalViewPr>
  <p:slideViewPr>
    <p:cSldViewPr snapToGrid="0">
      <p:cViewPr varScale="1">
        <p:scale>
          <a:sx n="78" d="100"/>
          <a:sy n="78" d="100"/>
        </p:scale>
        <p:origin x="61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Room Checkouts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Room Usage</c:v>
                </c:pt>
              </c:strCache>
            </c:strRef>
          </c:tx>
          <c:spPr>
            <a:solidFill>
              <a:srgbClr val="002F3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RCH 1st Floor</c:v>
                </c:pt>
                <c:pt idx="1">
                  <c:v>RCH ED</c:v>
                </c:pt>
                <c:pt idx="2">
                  <c:v>RCH HVU</c:v>
                </c:pt>
                <c:pt idx="3">
                  <c:v>RCH HVI</c:v>
                </c:pt>
                <c:pt idx="4">
                  <c:v> RCH 7th Floor</c:v>
                </c:pt>
                <c:pt idx="5">
                  <c:v>RCH 10th Floor</c:v>
                </c:pt>
                <c:pt idx="6">
                  <c:v>MHOSH 2nd Floor</c:v>
                </c:pt>
                <c:pt idx="7">
                  <c:v>Rehab Center</c:v>
                </c:pt>
                <c:pt idx="8">
                  <c:v>Turbine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49</c:v>
                </c:pt>
                <c:pt idx="1">
                  <c:v>0</c:v>
                </c:pt>
                <c:pt idx="2">
                  <c:v>11</c:v>
                </c:pt>
                <c:pt idx="3">
                  <c:v>0</c:v>
                </c:pt>
                <c:pt idx="4">
                  <c:v>54</c:v>
                </c:pt>
                <c:pt idx="5">
                  <c:v>17</c:v>
                </c:pt>
                <c:pt idx="6">
                  <c:v>33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51-44B8-B910-2DD33A2F8D4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013563664"/>
        <c:axId val="1013570736"/>
      </c:barChart>
      <c:catAx>
        <c:axId val="10135636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13570736"/>
        <c:crosses val="autoZero"/>
        <c:auto val="1"/>
        <c:lblAlgn val="ctr"/>
        <c:lblOffset val="100"/>
        <c:noMultiLvlLbl val="0"/>
      </c:catAx>
      <c:valAx>
        <c:axId val="10135707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13563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rgbClr val="01303D"/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rgbClr val="01303D"/>
                </a:solidFill>
              </a:rPr>
              <a:t>Checkouts by Hour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rgbClr val="01303D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Sheet1!$E$1</c:f>
              <c:strCache>
                <c:ptCount val="1"/>
                <c:pt idx="0">
                  <c:v>Usage by Hour</c:v>
                </c:pt>
              </c:strCache>
            </c:strRef>
          </c:tx>
          <c:spPr>
            <a:solidFill>
              <a:srgbClr val="01303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Sheet1!$D$2:$D$25</c:f>
              <c:numCache>
                <c:formatCode>h:mm;@</c:formatCode>
                <c:ptCount val="24"/>
                <c:pt idx="0">
                  <c:v>0</c:v>
                </c:pt>
                <c:pt idx="1">
                  <c:v>4.1666666666666699E-2</c:v>
                </c:pt>
                <c:pt idx="2">
                  <c:v>8.3333333333333398E-2</c:v>
                </c:pt>
                <c:pt idx="3">
                  <c:v>0.125</c:v>
                </c:pt>
                <c:pt idx="4">
                  <c:v>0.16666666666666699</c:v>
                </c:pt>
                <c:pt idx="5">
                  <c:v>0.20833333333333301</c:v>
                </c:pt>
                <c:pt idx="6">
                  <c:v>0.25</c:v>
                </c:pt>
                <c:pt idx="7">
                  <c:v>0.29166666666666702</c:v>
                </c:pt>
                <c:pt idx="8">
                  <c:v>0.33333333333333398</c:v>
                </c:pt>
                <c:pt idx="9">
                  <c:v>0.375</c:v>
                </c:pt>
                <c:pt idx="10">
                  <c:v>0.41666666666666702</c:v>
                </c:pt>
                <c:pt idx="11">
                  <c:v>0.45833333333333398</c:v>
                </c:pt>
                <c:pt idx="12">
                  <c:v>0.5</c:v>
                </c:pt>
                <c:pt idx="13">
                  <c:v>0.54166666666666696</c:v>
                </c:pt>
                <c:pt idx="14">
                  <c:v>0.58333333333333404</c:v>
                </c:pt>
                <c:pt idx="15">
                  <c:v>0.625</c:v>
                </c:pt>
                <c:pt idx="16">
                  <c:v>0.66666666666666696</c:v>
                </c:pt>
                <c:pt idx="17">
                  <c:v>0.70833333333333404</c:v>
                </c:pt>
                <c:pt idx="18">
                  <c:v>0.750000000000001</c:v>
                </c:pt>
                <c:pt idx="19">
                  <c:v>0.79166666666666696</c:v>
                </c:pt>
                <c:pt idx="20">
                  <c:v>0.83333333333333404</c:v>
                </c:pt>
                <c:pt idx="21">
                  <c:v>0.875000000000001</c:v>
                </c:pt>
                <c:pt idx="22">
                  <c:v>0.91666666666666696</c:v>
                </c:pt>
                <c:pt idx="23">
                  <c:v>0.95833333333333404</c:v>
                </c:pt>
              </c:numCache>
            </c:numRef>
          </c:cat>
          <c:val>
            <c:numRef>
              <c:f>Sheet1!$E$2:$E$25</c:f>
              <c:numCache>
                <c:formatCode>General</c:formatCode>
                <c:ptCount val="24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0</c:v>
                </c:pt>
                <c:pt idx="6">
                  <c:v>0</c:v>
                </c:pt>
                <c:pt idx="7">
                  <c:v>13</c:v>
                </c:pt>
                <c:pt idx="8">
                  <c:v>18</c:v>
                </c:pt>
                <c:pt idx="9">
                  <c:v>10</c:v>
                </c:pt>
                <c:pt idx="10">
                  <c:v>21</c:v>
                </c:pt>
                <c:pt idx="11">
                  <c:v>19</c:v>
                </c:pt>
                <c:pt idx="12">
                  <c:v>25</c:v>
                </c:pt>
                <c:pt idx="13">
                  <c:v>15</c:v>
                </c:pt>
                <c:pt idx="14">
                  <c:v>15</c:v>
                </c:pt>
                <c:pt idx="15">
                  <c:v>15</c:v>
                </c:pt>
                <c:pt idx="16">
                  <c:v>2</c:v>
                </c:pt>
                <c:pt idx="17">
                  <c:v>4</c:v>
                </c:pt>
                <c:pt idx="18">
                  <c:v>1</c:v>
                </c:pt>
                <c:pt idx="19">
                  <c:v>0</c:v>
                </c:pt>
                <c:pt idx="20">
                  <c:v>0</c:v>
                </c:pt>
                <c:pt idx="21">
                  <c:v>1</c:v>
                </c:pt>
                <c:pt idx="22">
                  <c:v>2</c:v>
                </c:pt>
                <c:pt idx="2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B4-47CF-B42A-AF86AF060FB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173046208"/>
        <c:axId val="1173065344"/>
      </c:barChart>
      <c:catAx>
        <c:axId val="1173046208"/>
        <c:scaling>
          <c:orientation val="minMax"/>
        </c:scaling>
        <c:delete val="0"/>
        <c:axPos val="b"/>
        <c:numFmt formatCode="h:mm;@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73065344"/>
        <c:crosses val="autoZero"/>
        <c:auto val="1"/>
        <c:lblAlgn val="ctr"/>
        <c:lblOffset val="100"/>
        <c:noMultiLvlLbl val="0"/>
      </c:catAx>
      <c:valAx>
        <c:axId val="1173065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73046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rgbClr val="002F3B"/>
                </a:solidFill>
                <a:latin typeface="+mn-lt"/>
                <a:ea typeface="+mn-ea"/>
                <a:cs typeface="+mn-cs"/>
              </a:defRPr>
            </a:pPr>
            <a:r>
              <a:rPr lang="en-US" b="1">
                <a:solidFill>
                  <a:srgbClr val="002F3B"/>
                </a:solidFill>
              </a:rPr>
              <a:t>Overall Checkouts</a:t>
            </a:r>
            <a:r>
              <a:rPr lang="en-US" b="1" baseline="0">
                <a:solidFill>
                  <a:srgbClr val="002F3B"/>
                </a:solidFill>
              </a:rPr>
              <a:t> by Hour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rgbClr val="002F3B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3"/>
          <c:order val="13"/>
          <c:tx>
            <c:strRef>
              <c:f>'Checkouts by Hour'!$M$2</c:f>
              <c:strCache>
                <c:ptCount val="1"/>
                <c:pt idx="0">
                  <c:v>Totals</c:v>
                </c:pt>
              </c:strCache>
            </c:strRef>
          </c:tx>
          <c:spPr>
            <a:solidFill>
              <a:srgbClr val="002F3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'Checkouts by Hour'!$A$3:$A$26</c:f>
              <c:numCache>
                <c:formatCode>h:mm</c:formatCode>
                <c:ptCount val="24"/>
                <c:pt idx="0">
                  <c:v>0</c:v>
                </c:pt>
                <c:pt idx="1">
                  <c:v>4.1666666666666664E-2</c:v>
                </c:pt>
                <c:pt idx="2">
                  <c:v>8.3333333333333301E-2</c:v>
                </c:pt>
                <c:pt idx="3">
                  <c:v>0.125</c:v>
                </c:pt>
                <c:pt idx="4">
                  <c:v>0.16666666666666699</c:v>
                </c:pt>
                <c:pt idx="5">
                  <c:v>0.20833333333333301</c:v>
                </c:pt>
                <c:pt idx="6">
                  <c:v>0.25</c:v>
                </c:pt>
                <c:pt idx="7">
                  <c:v>0.29166666666666702</c:v>
                </c:pt>
                <c:pt idx="8">
                  <c:v>0.33333333333333298</c:v>
                </c:pt>
                <c:pt idx="9">
                  <c:v>0.375</c:v>
                </c:pt>
                <c:pt idx="10">
                  <c:v>0.41666666666666702</c:v>
                </c:pt>
                <c:pt idx="11">
                  <c:v>0.45833333333333298</c:v>
                </c:pt>
                <c:pt idx="12">
                  <c:v>0.5</c:v>
                </c:pt>
                <c:pt idx="13">
                  <c:v>0.54166666666666696</c:v>
                </c:pt>
                <c:pt idx="14">
                  <c:v>0.58333333333333304</c:v>
                </c:pt>
                <c:pt idx="15">
                  <c:v>0.625</c:v>
                </c:pt>
                <c:pt idx="16">
                  <c:v>0.66666666666666696</c:v>
                </c:pt>
                <c:pt idx="17">
                  <c:v>0.70833333333333304</c:v>
                </c:pt>
                <c:pt idx="18">
                  <c:v>0.75</c:v>
                </c:pt>
                <c:pt idx="19">
                  <c:v>0.79166666666666696</c:v>
                </c:pt>
                <c:pt idx="20">
                  <c:v>0.83333333333333304</c:v>
                </c:pt>
                <c:pt idx="21">
                  <c:v>0.875</c:v>
                </c:pt>
                <c:pt idx="22">
                  <c:v>0.91666666666666696</c:v>
                </c:pt>
                <c:pt idx="23">
                  <c:v>0.95833333333333304</c:v>
                </c:pt>
              </c:numCache>
            </c:numRef>
          </c:cat>
          <c:val>
            <c:numRef>
              <c:f>'Checkouts by Hour'!$M$3:$M$26</c:f>
              <c:numCache>
                <c:formatCode>General</c:formatCode>
                <c:ptCount val="24"/>
                <c:pt idx="0">
                  <c:v>8</c:v>
                </c:pt>
                <c:pt idx="1">
                  <c:v>0</c:v>
                </c:pt>
                <c:pt idx="2">
                  <c:v>2</c:v>
                </c:pt>
                <c:pt idx="3">
                  <c:v>2</c:v>
                </c:pt>
                <c:pt idx="4">
                  <c:v>6</c:v>
                </c:pt>
                <c:pt idx="5">
                  <c:v>21</c:v>
                </c:pt>
                <c:pt idx="6">
                  <c:v>0</c:v>
                </c:pt>
                <c:pt idx="7">
                  <c:v>31</c:v>
                </c:pt>
                <c:pt idx="8">
                  <c:v>82</c:v>
                </c:pt>
                <c:pt idx="9">
                  <c:v>127</c:v>
                </c:pt>
                <c:pt idx="10">
                  <c:v>196</c:v>
                </c:pt>
                <c:pt idx="11">
                  <c:v>150</c:v>
                </c:pt>
                <c:pt idx="12">
                  <c:v>143</c:v>
                </c:pt>
                <c:pt idx="13">
                  <c:v>161</c:v>
                </c:pt>
                <c:pt idx="14">
                  <c:v>204</c:v>
                </c:pt>
                <c:pt idx="15">
                  <c:v>139</c:v>
                </c:pt>
                <c:pt idx="16">
                  <c:v>47</c:v>
                </c:pt>
                <c:pt idx="17">
                  <c:v>34</c:v>
                </c:pt>
                <c:pt idx="18">
                  <c:v>19</c:v>
                </c:pt>
                <c:pt idx="19">
                  <c:v>4</c:v>
                </c:pt>
                <c:pt idx="20">
                  <c:v>5</c:v>
                </c:pt>
                <c:pt idx="21">
                  <c:v>8</c:v>
                </c:pt>
                <c:pt idx="22">
                  <c:v>7</c:v>
                </c:pt>
                <c:pt idx="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56C-463A-B49B-0EB1013416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34729456"/>
        <c:axId val="834732784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'Checkouts by Hour'!$B$2</c15:sqref>
                        </c15:formulaRef>
                      </c:ext>
                    </c:extLst>
                    <c:strCache>
                      <c:ptCount val="1"/>
                      <c:pt idx="0">
                        <c:v>Jun-21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uri="{02D57815-91ED-43cb-92C2-25804820EDAC}">
                        <c15:formulaRef>
                          <c15:sqref>'Checkouts by Hour'!$A$3:$A$26</c15:sqref>
                        </c15:formulaRef>
                      </c:ext>
                    </c:extLst>
                    <c:numCache>
                      <c:formatCode>h:mm</c:formatCode>
                      <c:ptCount val="24"/>
                      <c:pt idx="0">
                        <c:v>0</c:v>
                      </c:pt>
                      <c:pt idx="1">
                        <c:v>4.1666666666666664E-2</c:v>
                      </c:pt>
                      <c:pt idx="2">
                        <c:v>8.3333333333333301E-2</c:v>
                      </c:pt>
                      <c:pt idx="3">
                        <c:v>0.125</c:v>
                      </c:pt>
                      <c:pt idx="4">
                        <c:v>0.16666666666666699</c:v>
                      </c:pt>
                      <c:pt idx="5">
                        <c:v>0.20833333333333301</c:v>
                      </c:pt>
                      <c:pt idx="6">
                        <c:v>0.25</c:v>
                      </c:pt>
                      <c:pt idx="7">
                        <c:v>0.29166666666666702</c:v>
                      </c:pt>
                      <c:pt idx="8">
                        <c:v>0.33333333333333298</c:v>
                      </c:pt>
                      <c:pt idx="9">
                        <c:v>0.375</c:v>
                      </c:pt>
                      <c:pt idx="10">
                        <c:v>0.41666666666666702</c:v>
                      </c:pt>
                      <c:pt idx="11">
                        <c:v>0.45833333333333298</c:v>
                      </c:pt>
                      <c:pt idx="12">
                        <c:v>0.5</c:v>
                      </c:pt>
                      <c:pt idx="13">
                        <c:v>0.54166666666666696</c:v>
                      </c:pt>
                      <c:pt idx="14">
                        <c:v>0.58333333333333304</c:v>
                      </c:pt>
                      <c:pt idx="15">
                        <c:v>0.625</c:v>
                      </c:pt>
                      <c:pt idx="16">
                        <c:v>0.66666666666666696</c:v>
                      </c:pt>
                      <c:pt idx="17">
                        <c:v>0.70833333333333304</c:v>
                      </c:pt>
                      <c:pt idx="18">
                        <c:v>0.75</c:v>
                      </c:pt>
                      <c:pt idx="19">
                        <c:v>0.79166666666666696</c:v>
                      </c:pt>
                      <c:pt idx="20">
                        <c:v>0.83333333333333304</c:v>
                      </c:pt>
                      <c:pt idx="21">
                        <c:v>0.875</c:v>
                      </c:pt>
                      <c:pt idx="22">
                        <c:v>0.91666666666666696</c:v>
                      </c:pt>
                      <c:pt idx="23">
                        <c:v>0.95833333333333304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'Checkouts by Hour'!$B$3:$B$26</c15:sqref>
                        </c15:formulaRef>
                      </c:ext>
                    </c:extLst>
                    <c:numCache>
                      <c:formatCode>0</c:formatCode>
                      <c:ptCount val="24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1</c:v>
                      </c:pt>
                      <c:pt idx="9">
                        <c:v>1</c:v>
                      </c:pt>
                      <c:pt idx="10">
                        <c:v>3</c:v>
                      </c:pt>
                      <c:pt idx="11">
                        <c:v>4</c:v>
                      </c:pt>
                      <c:pt idx="12">
                        <c:v>1</c:v>
                      </c:pt>
                      <c:pt idx="13">
                        <c:v>1</c:v>
                      </c:pt>
                      <c:pt idx="14">
                        <c:v>5</c:v>
                      </c:pt>
                      <c:pt idx="15">
                        <c:v>1</c:v>
                      </c:pt>
                      <c:pt idx="16">
                        <c:v>0</c:v>
                      </c:pt>
                      <c:pt idx="17">
                        <c:v>1</c:v>
                      </c:pt>
                      <c:pt idx="18">
                        <c:v>0</c:v>
                      </c:pt>
                      <c:pt idx="19">
                        <c:v>0</c:v>
                      </c:pt>
                      <c:pt idx="20">
                        <c:v>0</c:v>
                      </c:pt>
                      <c:pt idx="21">
                        <c:v>0</c:v>
                      </c:pt>
                      <c:pt idx="22">
                        <c:v>0</c:v>
                      </c:pt>
                      <c:pt idx="23">
                        <c:v>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D56C-463A-B49B-0EB10134165F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'Checkouts by Hour'!$C$2</c15:sqref>
                        </c15:formulaRef>
                      </c:ext>
                    </c:extLst>
                    <c:strCache>
                      <c:ptCount val="1"/>
                      <c:pt idx="0">
                        <c:v>Jul-21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'Checkouts by Hour'!$A$3:$A$26</c15:sqref>
                        </c15:formulaRef>
                      </c:ext>
                    </c:extLst>
                    <c:numCache>
                      <c:formatCode>h:mm</c:formatCode>
                      <c:ptCount val="24"/>
                      <c:pt idx="0">
                        <c:v>0</c:v>
                      </c:pt>
                      <c:pt idx="1">
                        <c:v>4.1666666666666664E-2</c:v>
                      </c:pt>
                      <c:pt idx="2">
                        <c:v>8.3333333333333301E-2</c:v>
                      </c:pt>
                      <c:pt idx="3">
                        <c:v>0.125</c:v>
                      </c:pt>
                      <c:pt idx="4">
                        <c:v>0.16666666666666699</c:v>
                      </c:pt>
                      <c:pt idx="5">
                        <c:v>0.20833333333333301</c:v>
                      </c:pt>
                      <c:pt idx="6">
                        <c:v>0.25</c:v>
                      </c:pt>
                      <c:pt idx="7">
                        <c:v>0.29166666666666702</c:v>
                      </c:pt>
                      <c:pt idx="8">
                        <c:v>0.33333333333333298</c:v>
                      </c:pt>
                      <c:pt idx="9">
                        <c:v>0.375</c:v>
                      </c:pt>
                      <c:pt idx="10">
                        <c:v>0.41666666666666702</c:v>
                      </c:pt>
                      <c:pt idx="11">
                        <c:v>0.45833333333333298</c:v>
                      </c:pt>
                      <c:pt idx="12">
                        <c:v>0.5</c:v>
                      </c:pt>
                      <c:pt idx="13">
                        <c:v>0.54166666666666696</c:v>
                      </c:pt>
                      <c:pt idx="14">
                        <c:v>0.58333333333333304</c:v>
                      </c:pt>
                      <c:pt idx="15">
                        <c:v>0.625</c:v>
                      </c:pt>
                      <c:pt idx="16">
                        <c:v>0.66666666666666696</c:v>
                      </c:pt>
                      <c:pt idx="17">
                        <c:v>0.70833333333333304</c:v>
                      </c:pt>
                      <c:pt idx="18">
                        <c:v>0.75</c:v>
                      </c:pt>
                      <c:pt idx="19">
                        <c:v>0.79166666666666696</c:v>
                      </c:pt>
                      <c:pt idx="20">
                        <c:v>0.83333333333333304</c:v>
                      </c:pt>
                      <c:pt idx="21">
                        <c:v>0.875</c:v>
                      </c:pt>
                      <c:pt idx="22">
                        <c:v>0.91666666666666696</c:v>
                      </c:pt>
                      <c:pt idx="23">
                        <c:v>0.95833333333333304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'Checkouts by Hour'!$C$3:$C$26</c15:sqref>
                        </c15:formulaRef>
                      </c:ext>
                    </c:extLst>
                    <c:numCache>
                      <c:formatCode>0</c:formatCode>
                      <c:ptCount val="24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1</c:v>
                      </c:pt>
                      <c:pt idx="8">
                        <c:v>3</c:v>
                      </c:pt>
                      <c:pt idx="9">
                        <c:v>1</c:v>
                      </c:pt>
                      <c:pt idx="10">
                        <c:v>1</c:v>
                      </c:pt>
                      <c:pt idx="11">
                        <c:v>0</c:v>
                      </c:pt>
                      <c:pt idx="12">
                        <c:v>8</c:v>
                      </c:pt>
                      <c:pt idx="13">
                        <c:v>0</c:v>
                      </c:pt>
                      <c:pt idx="14">
                        <c:v>2</c:v>
                      </c:pt>
                      <c:pt idx="15">
                        <c:v>3</c:v>
                      </c:pt>
                      <c:pt idx="16">
                        <c:v>0</c:v>
                      </c:pt>
                      <c:pt idx="17">
                        <c:v>0</c:v>
                      </c:pt>
                      <c:pt idx="18">
                        <c:v>0</c:v>
                      </c:pt>
                      <c:pt idx="19">
                        <c:v>0</c:v>
                      </c:pt>
                      <c:pt idx="20">
                        <c:v>0</c:v>
                      </c:pt>
                      <c:pt idx="21">
                        <c:v>0</c:v>
                      </c:pt>
                      <c:pt idx="22">
                        <c:v>0</c:v>
                      </c:pt>
                      <c:pt idx="23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D56C-463A-B49B-0EB10134165F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'Checkouts by Hour'!$D$2</c15:sqref>
                        </c15:formulaRef>
                      </c:ext>
                    </c:extLst>
                    <c:strCache>
                      <c:ptCount val="1"/>
                      <c:pt idx="0">
                        <c:v>Aug-21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'Checkouts by Hour'!$A$3:$A$26</c15:sqref>
                        </c15:formulaRef>
                      </c:ext>
                    </c:extLst>
                    <c:numCache>
                      <c:formatCode>h:mm</c:formatCode>
                      <c:ptCount val="24"/>
                      <c:pt idx="0">
                        <c:v>0</c:v>
                      </c:pt>
                      <c:pt idx="1">
                        <c:v>4.1666666666666664E-2</c:v>
                      </c:pt>
                      <c:pt idx="2">
                        <c:v>8.3333333333333301E-2</c:v>
                      </c:pt>
                      <c:pt idx="3">
                        <c:v>0.125</c:v>
                      </c:pt>
                      <c:pt idx="4">
                        <c:v>0.16666666666666699</c:v>
                      </c:pt>
                      <c:pt idx="5">
                        <c:v>0.20833333333333301</c:v>
                      </c:pt>
                      <c:pt idx="6">
                        <c:v>0.25</c:v>
                      </c:pt>
                      <c:pt idx="7">
                        <c:v>0.29166666666666702</c:v>
                      </c:pt>
                      <c:pt idx="8">
                        <c:v>0.33333333333333298</c:v>
                      </c:pt>
                      <c:pt idx="9">
                        <c:v>0.375</c:v>
                      </c:pt>
                      <c:pt idx="10">
                        <c:v>0.41666666666666702</c:v>
                      </c:pt>
                      <c:pt idx="11">
                        <c:v>0.45833333333333298</c:v>
                      </c:pt>
                      <c:pt idx="12">
                        <c:v>0.5</c:v>
                      </c:pt>
                      <c:pt idx="13">
                        <c:v>0.54166666666666696</c:v>
                      </c:pt>
                      <c:pt idx="14">
                        <c:v>0.58333333333333304</c:v>
                      </c:pt>
                      <c:pt idx="15">
                        <c:v>0.625</c:v>
                      </c:pt>
                      <c:pt idx="16">
                        <c:v>0.66666666666666696</c:v>
                      </c:pt>
                      <c:pt idx="17">
                        <c:v>0.70833333333333304</c:v>
                      </c:pt>
                      <c:pt idx="18">
                        <c:v>0.75</c:v>
                      </c:pt>
                      <c:pt idx="19">
                        <c:v>0.79166666666666696</c:v>
                      </c:pt>
                      <c:pt idx="20">
                        <c:v>0.83333333333333304</c:v>
                      </c:pt>
                      <c:pt idx="21">
                        <c:v>0.875</c:v>
                      </c:pt>
                      <c:pt idx="22">
                        <c:v>0.91666666666666696</c:v>
                      </c:pt>
                      <c:pt idx="23">
                        <c:v>0.95833333333333304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'Checkouts by Hour'!$D$3:$D$26</c15:sqref>
                        </c15:formulaRef>
                      </c:ext>
                    </c:extLst>
                    <c:numCache>
                      <c:formatCode>0</c:formatCode>
                      <c:ptCount val="24"/>
                      <c:pt idx="0">
                        <c:v>0</c:v>
                      </c:pt>
                      <c:pt idx="1">
                        <c:v>0</c:v>
                      </c:pt>
                      <c:pt idx="2">
                        <c:v>1</c:v>
                      </c:pt>
                      <c:pt idx="3">
                        <c:v>1</c:v>
                      </c:pt>
                      <c:pt idx="4">
                        <c:v>1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9</c:v>
                      </c:pt>
                      <c:pt idx="8">
                        <c:v>12</c:v>
                      </c:pt>
                      <c:pt idx="9">
                        <c:v>7</c:v>
                      </c:pt>
                      <c:pt idx="10">
                        <c:v>21</c:v>
                      </c:pt>
                      <c:pt idx="11">
                        <c:v>14</c:v>
                      </c:pt>
                      <c:pt idx="12">
                        <c:v>19</c:v>
                      </c:pt>
                      <c:pt idx="13">
                        <c:v>19</c:v>
                      </c:pt>
                      <c:pt idx="14">
                        <c:v>15</c:v>
                      </c:pt>
                      <c:pt idx="15">
                        <c:v>5</c:v>
                      </c:pt>
                      <c:pt idx="16">
                        <c:v>1</c:v>
                      </c:pt>
                      <c:pt idx="17">
                        <c:v>4</c:v>
                      </c:pt>
                      <c:pt idx="18">
                        <c:v>1</c:v>
                      </c:pt>
                      <c:pt idx="19">
                        <c:v>0</c:v>
                      </c:pt>
                      <c:pt idx="20">
                        <c:v>0</c:v>
                      </c:pt>
                      <c:pt idx="21">
                        <c:v>2</c:v>
                      </c:pt>
                      <c:pt idx="22">
                        <c:v>2</c:v>
                      </c:pt>
                      <c:pt idx="23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D56C-463A-B49B-0EB10134165F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'Checkouts by Hour'!$E$2</c15:sqref>
                        </c15:formulaRef>
                      </c:ext>
                    </c:extLst>
                    <c:strCache>
                      <c:ptCount val="1"/>
                      <c:pt idx="0">
                        <c:v>Sep-21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'Checkouts by Hour'!$A$3:$A$26</c15:sqref>
                        </c15:formulaRef>
                      </c:ext>
                    </c:extLst>
                    <c:numCache>
                      <c:formatCode>h:mm</c:formatCode>
                      <c:ptCount val="24"/>
                      <c:pt idx="0">
                        <c:v>0</c:v>
                      </c:pt>
                      <c:pt idx="1">
                        <c:v>4.1666666666666664E-2</c:v>
                      </c:pt>
                      <c:pt idx="2">
                        <c:v>8.3333333333333301E-2</c:v>
                      </c:pt>
                      <c:pt idx="3">
                        <c:v>0.125</c:v>
                      </c:pt>
                      <c:pt idx="4">
                        <c:v>0.16666666666666699</c:v>
                      </c:pt>
                      <c:pt idx="5">
                        <c:v>0.20833333333333301</c:v>
                      </c:pt>
                      <c:pt idx="6">
                        <c:v>0.25</c:v>
                      </c:pt>
                      <c:pt idx="7">
                        <c:v>0.29166666666666702</c:v>
                      </c:pt>
                      <c:pt idx="8">
                        <c:v>0.33333333333333298</c:v>
                      </c:pt>
                      <c:pt idx="9">
                        <c:v>0.375</c:v>
                      </c:pt>
                      <c:pt idx="10">
                        <c:v>0.41666666666666702</c:v>
                      </c:pt>
                      <c:pt idx="11">
                        <c:v>0.45833333333333298</c:v>
                      </c:pt>
                      <c:pt idx="12">
                        <c:v>0.5</c:v>
                      </c:pt>
                      <c:pt idx="13">
                        <c:v>0.54166666666666696</c:v>
                      </c:pt>
                      <c:pt idx="14">
                        <c:v>0.58333333333333304</c:v>
                      </c:pt>
                      <c:pt idx="15">
                        <c:v>0.625</c:v>
                      </c:pt>
                      <c:pt idx="16">
                        <c:v>0.66666666666666696</c:v>
                      </c:pt>
                      <c:pt idx="17">
                        <c:v>0.70833333333333304</c:v>
                      </c:pt>
                      <c:pt idx="18">
                        <c:v>0.75</c:v>
                      </c:pt>
                      <c:pt idx="19">
                        <c:v>0.79166666666666696</c:v>
                      </c:pt>
                      <c:pt idx="20">
                        <c:v>0.83333333333333304</c:v>
                      </c:pt>
                      <c:pt idx="21">
                        <c:v>0.875</c:v>
                      </c:pt>
                      <c:pt idx="22">
                        <c:v>0.91666666666666696</c:v>
                      </c:pt>
                      <c:pt idx="23">
                        <c:v>0.95833333333333304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'Checkouts by Hour'!$E$3:$E$26</c15:sqref>
                        </c15:formulaRef>
                      </c:ext>
                    </c:extLst>
                    <c:numCache>
                      <c:formatCode>0</c:formatCode>
                      <c:ptCount val="24"/>
                      <c:pt idx="0">
                        <c:v>0</c:v>
                      </c:pt>
                      <c:pt idx="1">
                        <c:v>0</c:v>
                      </c:pt>
                      <c:pt idx="2">
                        <c:v>1</c:v>
                      </c:pt>
                      <c:pt idx="3">
                        <c:v>1</c:v>
                      </c:pt>
                      <c:pt idx="4">
                        <c:v>1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13</c:v>
                      </c:pt>
                      <c:pt idx="8">
                        <c:v>15</c:v>
                      </c:pt>
                      <c:pt idx="9">
                        <c:v>11</c:v>
                      </c:pt>
                      <c:pt idx="10">
                        <c:v>16</c:v>
                      </c:pt>
                      <c:pt idx="11">
                        <c:v>19</c:v>
                      </c:pt>
                      <c:pt idx="12">
                        <c:v>22</c:v>
                      </c:pt>
                      <c:pt idx="13">
                        <c:v>6</c:v>
                      </c:pt>
                      <c:pt idx="14">
                        <c:v>14</c:v>
                      </c:pt>
                      <c:pt idx="15">
                        <c:v>12</c:v>
                      </c:pt>
                      <c:pt idx="16">
                        <c:v>2</c:v>
                      </c:pt>
                      <c:pt idx="17">
                        <c:v>1</c:v>
                      </c:pt>
                      <c:pt idx="18">
                        <c:v>1</c:v>
                      </c:pt>
                      <c:pt idx="19">
                        <c:v>0</c:v>
                      </c:pt>
                      <c:pt idx="20">
                        <c:v>0</c:v>
                      </c:pt>
                      <c:pt idx="21">
                        <c:v>2</c:v>
                      </c:pt>
                      <c:pt idx="22">
                        <c:v>3</c:v>
                      </c:pt>
                      <c:pt idx="23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D56C-463A-B49B-0EB10134165F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'Checkouts by Hour'!$F$2</c15:sqref>
                        </c15:formulaRef>
                      </c:ext>
                    </c:extLst>
                    <c:strCache>
                      <c:ptCount val="1"/>
                      <c:pt idx="0">
                        <c:v>Oct-21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'Checkouts by Hour'!$A$3:$A$26</c15:sqref>
                        </c15:formulaRef>
                      </c:ext>
                    </c:extLst>
                    <c:numCache>
                      <c:formatCode>h:mm</c:formatCode>
                      <c:ptCount val="24"/>
                      <c:pt idx="0">
                        <c:v>0</c:v>
                      </c:pt>
                      <c:pt idx="1">
                        <c:v>4.1666666666666664E-2</c:v>
                      </c:pt>
                      <c:pt idx="2">
                        <c:v>8.3333333333333301E-2</c:v>
                      </c:pt>
                      <c:pt idx="3">
                        <c:v>0.125</c:v>
                      </c:pt>
                      <c:pt idx="4">
                        <c:v>0.16666666666666699</c:v>
                      </c:pt>
                      <c:pt idx="5">
                        <c:v>0.20833333333333301</c:v>
                      </c:pt>
                      <c:pt idx="6">
                        <c:v>0.25</c:v>
                      </c:pt>
                      <c:pt idx="7">
                        <c:v>0.29166666666666702</c:v>
                      </c:pt>
                      <c:pt idx="8">
                        <c:v>0.33333333333333298</c:v>
                      </c:pt>
                      <c:pt idx="9">
                        <c:v>0.375</c:v>
                      </c:pt>
                      <c:pt idx="10">
                        <c:v>0.41666666666666702</c:v>
                      </c:pt>
                      <c:pt idx="11">
                        <c:v>0.45833333333333298</c:v>
                      </c:pt>
                      <c:pt idx="12">
                        <c:v>0.5</c:v>
                      </c:pt>
                      <c:pt idx="13">
                        <c:v>0.54166666666666696</c:v>
                      </c:pt>
                      <c:pt idx="14">
                        <c:v>0.58333333333333304</c:v>
                      </c:pt>
                      <c:pt idx="15">
                        <c:v>0.625</c:v>
                      </c:pt>
                      <c:pt idx="16">
                        <c:v>0.66666666666666696</c:v>
                      </c:pt>
                      <c:pt idx="17">
                        <c:v>0.70833333333333304</c:v>
                      </c:pt>
                      <c:pt idx="18">
                        <c:v>0.75</c:v>
                      </c:pt>
                      <c:pt idx="19">
                        <c:v>0.79166666666666696</c:v>
                      </c:pt>
                      <c:pt idx="20">
                        <c:v>0.83333333333333304</c:v>
                      </c:pt>
                      <c:pt idx="21">
                        <c:v>0.875</c:v>
                      </c:pt>
                      <c:pt idx="22">
                        <c:v>0.91666666666666696</c:v>
                      </c:pt>
                      <c:pt idx="23">
                        <c:v>0.95833333333333304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'Checkouts by Hour'!$F$3:$F$26</c15:sqref>
                        </c15:formulaRef>
                      </c:ext>
                    </c:extLst>
                    <c:numCache>
                      <c:formatCode>0</c:formatCode>
                      <c:ptCount val="24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3</c:v>
                      </c:pt>
                      <c:pt idx="8">
                        <c:v>18</c:v>
                      </c:pt>
                      <c:pt idx="9">
                        <c:v>25</c:v>
                      </c:pt>
                      <c:pt idx="10">
                        <c:v>31</c:v>
                      </c:pt>
                      <c:pt idx="11">
                        <c:v>10</c:v>
                      </c:pt>
                      <c:pt idx="12">
                        <c:v>22</c:v>
                      </c:pt>
                      <c:pt idx="13">
                        <c:v>22</c:v>
                      </c:pt>
                      <c:pt idx="14">
                        <c:v>24</c:v>
                      </c:pt>
                      <c:pt idx="15">
                        <c:v>12</c:v>
                      </c:pt>
                      <c:pt idx="16">
                        <c:v>3</c:v>
                      </c:pt>
                      <c:pt idx="17">
                        <c:v>8</c:v>
                      </c:pt>
                      <c:pt idx="18">
                        <c:v>1</c:v>
                      </c:pt>
                      <c:pt idx="19">
                        <c:v>1</c:v>
                      </c:pt>
                      <c:pt idx="20">
                        <c:v>2</c:v>
                      </c:pt>
                      <c:pt idx="21">
                        <c:v>0</c:v>
                      </c:pt>
                      <c:pt idx="22">
                        <c:v>1</c:v>
                      </c:pt>
                      <c:pt idx="23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D56C-463A-B49B-0EB10134165F}"/>
                  </c:ext>
                </c:extLst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'Checkouts by Hour'!$G$2</c15:sqref>
                        </c15:formulaRef>
                      </c:ext>
                    </c:extLst>
                    <c:strCache>
                      <c:ptCount val="1"/>
                      <c:pt idx="0">
                        <c:v>Nov-21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'Checkouts by Hour'!$A$3:$A$26</c15:sqref>
                        </c15:formulaRef>
                      </c:ext>
                    </c:extLst>
                    <c:numCache>
                      <c:formatCode>h:mm</c:formatCode>
                      <c:ptCount val="24"/>
                      <c:pt idx="0">
                        <c:v>0</c:v>
                      </c:pt>
                      <c:pt idx="1">
                        <c:v>4.1666666666666664E-2</c:v>
                      </c:pt>
                      <c:pt idx="2">
                        <c:v>8.3333333333333301E-2</c:v>
                      </c:pt>
                      <c:pt idx="3">
                        <c:v>0.125</c:v>
                      </c:pt>
                      <c:pt idx="4">
                        <c:v>0.16666666666666699</c:v>
                      </c:pt>
                      <c:pt idx="5">
                        <c:v>0.20833333333333301</c:v>
                      </c:pt>
                      <c:pt idx="6">
                        <c:v>0.25</c:v>
                      </c:pt>
                      <c:pt idx="7">
                        <c:v>0.29166666666666702</c:v>
                      </c:pt>
                      <c:pt idx="8">
                        <c:v>0.33333333333333298</c:v>
                      </c:pt>
                      <c:pt idx="9">
                        <c:v>0.375</c:v>
                      </c:pt>
                      <c:pt idx="10">
                        <c:v>0.41666666666666702</c:v>
                      </c:pt>
                      <c:pt idx="11">
                        <c:v>0.45833333333333298</c:v>
                      </c:pt>
                      <c:pt idx="12">
                        <c:v>0.5</c:v>
                      </c:pt>
                      <c:pt idx="13">
                        <c:v>0.54166666666666696</c:v>
                      </c:pt>
                      <c:pt idx="14">
                        <c:v>0.58333333333333304</c:v>
                      </c:pt>
                      <c:pt idx="15">
                        <c:v>0.625</c:v>
                      </c:pt>
                      <c:pt idx="16">
                        <c:v>0.66666666666666696</c:v>
                      </c:pt>
                      <c:pt idx="17">
                        <c:v>0.70833333333333304</c:v>
                      </c:pt>
                      <c:pt idx="18">
                        <c:v>0.75</c:v>
                      </c:pt>
                      <c:pt idx="19">
                        <c:v>0.79166666666666696</c:v>
                      </c:pt>
                      <c:pt idx="20">
                        <c:v>0.83333333333333304</c:v>
                      </c:pt>
                      <c:pt idx="21">
                        <c:v>0.875</c:v>
                      </c:pt>
                      <c:pt idx="22">
                        <c:v>0.91666666666666696</c:v>
                      </c:pt>
                      <c:pt idx="23">
                        <c:v>0.95833333333333304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'Checkouts by Hour'!$G$3:$G$26</c15:sqref>
                        </c15:formulaRef>
                      </c:ext>
                    </c:extLst>
                    <c:numCache>
                      <c:formatCode>0</c:formatCode>
                      <c:ptCount val="24"/>
                      <c:pt idx="0">
                        <c:v>3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3</c:v>
                      </c:pt>
                      <c:pt idx="5">
                        <c:v>5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5</c:v>
                      </c:pt>
                      <c:pt idx="9">
                        <c:v>10</c:v>
                      </c:pt>
                      <c:pt idx="10">
                        <c:v>21</c:v>
                      </c:pt>
                      <c:pt idx="11">
                        <c:v>19</c:v>
                      </c:pt>
                      <c:pt idx="12">
                        <c:v>10</c:v>
                      </c:pt>
                      <c:pt idx="13">
                        <c:v>16</c:v>
                      </c:pt>
                      <c:pt idx="14">
                        <c:v>21</c:v>
                      </c:pt>
                      <c:pt idx="15">
                        <c:v>14</c:v>
                      </c:pt>
                      <c:pt idx="16">
                        <c:v>5</c:v>
                      </c:pt>
                      <c:pt idx="17">
                        <c:v>4</c:v>
                      </c:pt>
                      <c:pt idx="18">
                        <c:v>5</c:v>
                      </c:pt>
                      <c:pt idx="19">
                        <c:v>1</c:v>
                      </c:pt>
                      <c:pt idx="20">
                        <c:v>1</c:v>
                      </c:pt>
                      <c:pt idx="21">
                        <c:v>0</c:v>
                      </c:pt>
                      <c:pt idx="22">
                        <c:v>0</c:v>
                      </c:pt>
                      <c:pt idx="23">
                        <c:v>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D56C-463A-B49B-0EB10134165F}"/>
                  </c:ext>
                </c:extLst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'Checkouts by Hour'!$H$2</c15:sqref>
                        </c15:formulaRef>
                      </c:ext>
                    </c:extLst>
                    <c:strCache>
                      <c:ptCount val="1"/>
                      <c:pt idx="0">
                        <c:v>Dec-21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'Checkouts by Hour'!$A$3:$A$26</c15:sqref>
                        </c15:formulaRef>
                      </c:ext>
                    </c:extLst>
                    <c:numCache>
                      <c:formatCode>h:mm</c:formatCode>
                      <c:ptCount val="24"/>
                      <c:pt idx="0">
                        <c:v>0</c:v>
                      </c:pt>
                      <c:pt idx="1">
                        <c:v>4.1666666666666664E-2</c:v>
                      </c:pt>
                      <c:pt idx="2">
                        <c:v>8.3333333333333301E-2</c:v>
                      </c:pt>
                      <c:pt idx="3">
                        <c:v>0.125</c:v>
                      </c:pt>
                      <c:pt idx="4">
                        <c:v>0.16666666666666699</c:v>
                      </c:pt>
                      <c:pt idx="5">
                        <c:v>0.20833333333333301</c:v>
                      </c:pt>
                      <c:pt idx="6">
                        <c:v>0.25</c:v>
                      </c:pt>
                      <c:pt idx="7">
                        <c:v>0.29166666666666702</c:v>
                      </c:pt>
                      <c:pt idx="8">
                        <c:v>0.33333333333333298</c:v>
                      </c:pt>
                      <c:pt idx="9">
                        <c:v>0.375</c:v>
                      </c:pt>
                      <c:pt idx="10">
                        <c:v>0.41666666666666702</c:v>
                      </c:pt>
                      <c:pt idx="11">
                        <c:v>0.45833333333333298</c:v>
                      </c:pt>
                      <c:pt idx="12">
                        <c:v>0.5</c:v>
                      </c:pt>
                      <c:pt idx="13">
                        <c:v>0.54166666666666696</c:v>
                      </c:pt>
                      <c:pt idx="14">
                        <c:v>0.58333333333333304</c:v>
                      </c:pt>
                      <c:pt idx="15">
                        <c:v>0.625</c:v>
                      </c:pt>
                      <c:pt idx="16">
                        <c:v>0.66666666666666696</c:v>
                      </c:pt>
                      <c:pt idx="17">
                        <c:v>0.70833333333333304</c:v>
                      </c:pt>
                      <c:pt idx="18">
                        <c:v>0.75</c:v>
                      </c:pt>
                      <c:pt idx="19">
                        <c:v>0.79166666666666696</c:v>
                      </c:pt>
                      <c:pt idx="20">
                        <c:v>0.83333333333333304</c:v>
                      </c:pt>
                      <c:pt idx="21">
                        <c:v>0.875</c:v>
                      </c:pt>
                      <c:pt idx="22">
                        <c:v>0.91666666666666696</c:v>
                      </c:pt>
                      <c:pt idx="23">
                        <c:v>0.95833333333333304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'Checkouts by Hour'!$H$3:$H$26</c15:sqref>
                        </c15:formulaRef>
                      </c:ext>
                    </c:extLst>
                    <c:numCache>
                      <c:formatCode>0</c:formatCode>
                      <c:ptCount val="24"/>
                      <c:pt idx="0">
                        <c:v>4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1</c:v>
                      </c:pt>
                      <c:pt idx="5">
                        <c:v>13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3</c:v>
                      </c:pt>
                      <c:pt idx="9">
                        <c:v>8</c:v>
                      </c:pt>
                      <c:pt idx="10">
                        <c:v>20</c:v>
                      </c:pt>
                      <c:pt idx="11">
                        <c:v>19</c:v>
                      </c:pt>
                      <c:pt idx="12">
                        <c:v>11</c:v>
                      </c:pt>
                      <c:pt idx="13">
                        <c:v>22</c:v>
                      </c:pt>
                      <c:pt idx="14">
                        <c:v>30</c:v>
                      </c:pt>
                      <c:pt idx="15">
                        <c:v>18</c:v>
                      </c:pt>
                      <c:pt idx="16">
                        <c:v>7</c:v>
                      </c:pt>
                      <c:pt idx="17">
                        <c:v>6</c:v>
                      </c:pt>
                      <c:pt idx="18">
                        <c:v>5</c:v>
                      </c:pt>
                      <c:pt idx="19">
                        <c:v>0</c:v>
                      </c:pt>
                      <c:pt idx="20">
                        <c:v>1</c:v>
                      </c:pt>
                      <c:pt idx="21">
                        <c:v>4</c:v>
                      </c:pt>
                      <c:pt idx="22">
                        <c:v>1</c:v>
                      </c:pt>
                      <c:pt idx="23">
                        <c:v>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D56C-463A-B49B-0EB10134165F}"/>
                  </c:ext>
                </c:extLst>
              </c15:ser>
            </c15:filteredBarSeries>
            <c15:filteredBa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'Checkouts by Hour'!$R$2</c15:sqref>
                        </c15:formulaRef>
                      </c:ext>
                    </c:extLst>
                    <c:strCache>
                      <c:ptCount val="1"/>
                      <c:pt idx="0">
                        <c:v>Q4 21</c:v>
                      </c:pt>
                    </c:strCache>
                  </c:strRef>
                </c:tx>
                <c:spPr>
                  <a:solidFill>
                    <a:schemeClr val="accent2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'Checkouts by Hour'!$A$3:$A$26</c15:sqref>
                        </c15:formulaRef>
                      </c:ext>
                    </c:extLst>
                    <c:numCache>
                      <c:formatCode>h:mm</c:formatCode>
                      <c:ptCount val="24"/>
                      <c:pt idx="0">
                        <c:v>0</c:v>
                      </c:pt>
                      <c:pt idx="1">
                        <c:v>4.1666666666666664E-2</c:v>
                      </c:pt>
                      <c:pt idx="2">
                        <c:v>8.3333333333333301E-2</c:v>
                      </c:pt>
                      <c:pt idx="3">
                        <c:v>0.125</c:v>
                      </c:pt>
                      <c:pt idx="4">
                        <c:v>0.16666666666666699</c:v>
                      </c:pt>
                      <c:pt idx="5">
                        <c:v>0.20833333333333301</c:v>
                      </c:pt>
                      <c:pt idx="6">
                        <c:v>0.25</c:v>
                      </c:pt>
                      <c:pt idx="7">
                        <c:v>0.29166666666666702</c:v>
                      </c:pt>
                      <c:pt idx="8">
                        <c:v>0.33333333333333298</c:v>
                      </c:pt>
                      <c:pt idx="9">
                        <c:v>0.375</c:v>
                      </c:pt>
                      <c:pt idx="10">
                        <c:v>0.41666666666666702</c:v>
                      </c:pt>
                      <c:pt idx="11">
                        <c:v>0.45833333333333298</c:v>
                      </c:pt>
                      <c:pt idx="12">
                        <c:v>0.5</c:v>
                      </c:pt>
                      <c:pt idx="13">
                        <c:v>0.54166666666666696</c:v>
                      </c:pt>
                      <c:pt idx="14">
                        <c:v>0.58333333333333304</c:v>
                      </c:pt>
                      <c:pt idx="15">
                        <c:v>0.625</c:v>
                      </c:pt>
                      <c:pt idx="16">
                        <c:v>0.66666666666666696</c:v>
                      </c:pt>
                      <c:pt idx="17">
                        <c:v>0.70833333333333304</c:v>
                      </c:pt>
                      <c:pt idx="18">
                        <c:v>0.75</c:v>
                      </c:pt>
                      <c:pt idx="19">
                        <c:v>0.79166666666666696</c:v>
                      </c:pt>
                      <c:pt idx="20">
                        <c:v>0.83333333333333304</c:v>
                      </c:pt>
                      <c:pt idx="21">
                        <c:v>0.875</c:v>
                      </c:pt>
                      <c:pt idx="22">
                        <c:v>0.91666666666666696</c:v>
                      </c:pt>
                      <c:pt idx="23">
                        <c:v>0.95833333333333304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'Checkouts by Hour'!$R$3:$R$26</c15:sqref>
                        </c15:formulaRef>
                      </c:ext>
                    </c:extLst>
                    <c:numCache>
                      <c:formatCode>0</c:formatCode>
                      <c:ptCount val="24"/>
                      <c:pt idx="0">
                        <c:v>7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4</c:v>
                      </c:pt>
                      <c:pt idx="5">
                        <c:v>18</c:v>
                      </c:pt>
                      <c:pt idx="6">
                        <c:v>0</c:v>
                      </c:pt>
                      <c:pt idx="7">
                        <c:v>3</c:v>
                      </c:pt>
                      <c:pt idx="8">
                        <c:v>26</c:v>
                      </c:pt>
                      <c:pt idx="9">
                        <c:v>43</c:v>
                      </c:pt>
                      <c:pt idx="10">
                        <c:v>72</c:v>
                      </c:pt>
                      <c:pt idx="11">
                        <c:v>48</c:v>
                      </c:pt>
                      <c:pt idx="12">
                        <c:v>43</c:v>
                      </c:pt>
                      <c:pt idx="13">
                        <c:v>60</c:v>
                      </c:pt>
                      <c:pt idx="14">
                        <c:v>75</c:v>
                      </c:pt>
                      <c:pt idx="15">
                        <c:v>44</c:v>
                      </c:pt>
                      <c:pt idx="16">
                        <c:v>15</c:v>
                      </c:pt>
                      <c:pt idx="17">
                        <c:v>18</c:v>
                      </c:pt>
                      <c:pt idx="18">
                        <c:v>11</c:v>
                      </c:pt>
                      <c:pt idx="19">
                        <c:v>2</c:v>
                      </c:pt>
                      <c:pt idx="20">
                        <c:v>4</c:v>
                      </c:pt>
                      <c:pt idx="21">
                        <c:v>4</c:v>
                      </c:pt>
                      <c:pt idx="22">
                        <c:v>2</c:v>
                      </c:pt>
                      <c:pt idx="23">
                        <c:v>10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D56C-463A-B49B-0EB10134165F}"/>
                  </c:ext>
                </c:extLst>
              </c15:ser>
            </c15:filteredBarSeries>
            <c15:filteredBar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'Checkouts by Hour'!$I$2</c15:sqref>
                        </c15:formulaRef>
                      </c:ext>
                    </c:extLst>
                    <c:strCache>
                      <c:ptCount val="1"/>
                      <c:pt idx="0">
                        <c:v>Jan-22</c:v>
                      </c:pt>
                    </c:strCache>
                  </c:strRef>
                </c:tx>
                <c:spPr>
                  <a:solidFill>
                    <a:schemeClr val="accent3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'Checkouts by Hour'!$A$3:$A$26</c15:sqref>
                        </c15:formulaRef>
                      </c:ext>
                    </c:extLst>
                    <c:numCache>
                      <c:formatCode>h:mm</c:formatCode>
                      <c:ptCount val="24"/>
                      <c:pt idx="0">
                        <c:v>0</c:v>
                      </c:pt>
                      <c:pt idx="1">
                        <c:v>4.1666666666666664E-2</c:v>
                      </c:pt>
                      <c:pt idx="2">
                        <c:v>8.3333333333333301E-2</c:v>
                      </c:pt>
                      <c:pt idx="3">
                        <c:v>0.125</c:v>
                      </c:pt>
                      <c:pt idx="4">
                        <c:v>0.16666666666666699</c:v>
                      </c:pt>
                      <c:pt idx="5">
                        <c:v>0.20833333333333301</c:v>
                      </c:pt>
                      <c:pt idx="6">
                        <c:v>0.25</c:v>
                      </c:pt>
                      <c:pt idx="7">
                        <c:v>0.29166666666666702</c:v>
                      </c:pt>
                      <c:pt idx="8">
                        <c:v>0.33333333333333298</c:v>
                      </c:pt>
                      <c:pt idx="9">
                        <c:v>0.375</c:v>
                      </c:pt>
                      <c:pt idx="10">
                        <c:v>0.41666666666666702</c:v>
                      </c:pt>
                      <c:pt idx="11">
                        <c:v>0.45833333333333298</c:v>
                      </c:pt>
                      <c:pt idx="12">
                        <c:v>0.5</c:v>
                      </c:pt>
                      <c:pt idx="13">
                        <c:v>0.54166666666666696</c:v>
                      </c:pt>
                      <c:pt idx="14">
                        <c:v>0.58333333333333304</c:v>
                      </c:pt>
                      <c:pt idx="15">
                        <c:v>0.625</c:v>
                      </c:pt>
                      <c:pt idx="16">
                        <c:v>0.66666666666666696</c:v>
                      </c:pt>
                      <c:pt idx="17">
                        <c:v>0.70833333333333304</c:v>
                      </c:pt>
                      <c:pt idx="18">
                        <c:v>0.75</c:v>
                      </c:pt>
                      <c:pt idx="19">
                        <c:v>0.79166666666666696</c:v>
                      </c:pt>
                      <c:pt idx="20">
                        <c:v>0.83333333333333304</c:v>
                      </c:pt>
                      <c:pt idx="21">
                        <c:v>0.875</c:v>
                      </c:pt>
                      <c:pt idx="22">
                        <c:v>0.91666666666666696</c:v>
                      </c:pt>
                      <c:pt idx="23">
                        <c:v>0.95833333333333304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'Checkouts by Hour'!$I$3:$I$26</c15:sqref>
                        </c15:formulaRef>
                      </c:ext>
                    </c:extLst>
                    <c:numCache>
                      <c:formatCode>0</c:formatCode>
                      <c:ptCount val="24"/>
                      <c:pt idx="0">
                        <c:v>1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3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3</c:v>
                      </c:pt>
                      <c:pt idx="10">
                        <c:v>19</c:v>
                      </c:pt>
                      <c:pt idx="11">
                        <c:v>16</c:v>
                      </c:pt>
                      <c:pt idx="12">
                        <c:v>12</c:v>
                      </c:pt>
                      <c:pt idx="13">
                        <c:v>17</c:v>
                      </c:pt>
                      <c:pt idx="14">
                        <c:v>20</c:v>
                      </c:pt>
                      <c:pt idx="15">
                        <c:v>17</c:v>
                      </c:pt>
                      <c:pt idx="16">
                        <c:v>8</c:v>
                      </c:pt>
                      <c:pt idx="17">
                        <c:v>3</c:v>
                      </c:pt>
                      <c:pt idx="18">
                        <c:v>5</c:v>
                      </c:pt>
                      <c:pt idx="19">
                        <c:v>1</c:v>
                      </c:pt>
                      <c:pt idx="20">
                        <c:v>0</c:v>
                      </c:pt>
                      <c:pt idx="21">
                        <c:v>0</c:v>
                      </c:pt>
                      <c:pt idx="22">
                        <c:v>0</c:v>
                      </c:pt>
                      <c:pt idx="23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D56C-463A-B49B-0EB10134165F}"/>
                  </c:ext>
                </c:extLst>
              </c15:ser>
            </c15:filteredBarSeries>
            <c15:filteredBar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'Checkouts by Hour'!$J$2</c15:sqref>
                        </c15:formulaRef>
                      </c:ext>
                    </c:extLst>
                    <c:strCache>
                      <c:ptCount val="1"/>
                      <c:pt idx="0">
                        <c:v>Feb-22</c:v>
                      </c:pt>
                    </c:strCache>
                  </c:strRef>
                </c:tx>
                <c:spPr>
                  <a:solidFill>
                    <a:schemeClr val="accent4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'Checkouts by Hour'!$A$3:$A$26</c15:sqref>
                        </c15:formulaRef>
                      </c:ext>
                    </c:extLst>
                    <c:numCache>
                      <c:formatCode>h:mm</c:formatCode>
                      <c:ptCount val="24"/>
                      <c:pt idx="0">
                        <c:v>0</c:v>
                      </c:pt>
                      <c:pt idx="1">
                        <c:v>4.1666666666666664E-2</c:v>
                      </c:pt>
                      <c:pt idx="2">
                        <c:v>8.3333333333333301E-2</c:v>
                      </c:pt>
                      <c:pt idx="3">
                        <c:v>0.125</c:v>
                      </c:pt>
                      <c:pt idx="4">
                        <c:v>0.16666666666666699</c:v>
                      </c:pt>
                      <c:pt idx="5">
                        <c:v>0.20833333333333301</c:v>
                      </c:pt>
                      <c:pt idx="6">
                        <c:v>0.25</c:v>
                      </c:pt>
                      <c:pt idx="7">
                        <c:v>0.29166666666666702</c:v>
                      </c:pt>
                      <c:pt idx="8">
                        <c:v>0.33333333333333298</c:v>
                      </c:pt>
                      <c:pt idx="9">
                        <c:v>0.375</c:v>
                      </c:pt>
                      <c:pt idx="10">
                        <c:v>0.41666666666666702</c:v>
                      </c:pt>
                      <c:pt idx="11">
                        <c:v>0.45833333333333298</c:v>
                      </c:pt>
                      <c:pt idx="12">
                        <c:v>0.5</c:v>
                      </c:pt>
                      <c:pt idx="13">
                        <c:v>0.54166666666666696</c:v>
                      </c:pt>
                      <c:pt idx="14">
                        <c:v>0.58333333333333304</c:v>
                      </c:pt>
                      <c:pt idx="15">
                        <c:v>0.625</c:v>
                      </c:pt>
                      <c:pt idx="16">
                        <c:v>0.66666666666666696</c:v>
                      </c:pt>
                      <c:pt idx="17">
                        <c:v>0.70833333333333304</c:v>
                      </c:pt>
                      <c:pt idx="18">
                        <c:v>0.75</c:v>
                      </c:pt>
                      <c:pt idx="19">
                        <c:v>0.79166666666666696</c:v>
                      </c:pt>
                      <c:pt idx="20">
                        <c:v>0.83333333333333304</c:v>
                      </c:pt>
                      <c:pt idx="21">
                        <c:v>0.875</c:v>
                      </c:pt>
                      <c:pt idx="22">
                        <c:v>0.91666666666666696</c:v>
                      </c:pt>
                      <c:pt idx="23">
                        <c:v>0.95833333333333304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'Checkouts by Hour'!$J$3:$J$26</c15:sqref>
                        </c15:formulaRef>
                      </c:ext>
                    </c:extLst>
                    <c:numCache>
                      <c:formatCode>0</c:formatCode>
                      <c:ptCount val="24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2</c:v>
                      </c:pt>
                      <c:pt idx="9">
                        <c:v>7</c:v>
                      </c:pt>
                      <c:pt idx="10">
                        <c:v>12</c:v>
                      </c:pt>
                      <c:pt idx="11">
                        <c:v>25</c:v>
                      </c:pt>
                      <c:pt idx="12">
                        <c:v>12</c:v>
                      </c:pt>
                      <c:pt idx="13">
                        <c:v>14</c:v>
                      </c:pt>
                      <c:pt idx="14">
                        <c:v>34</c:v>
                      </c:pt>
                      <c:pt idx="15">
                        <c:v>14</c:v>
                      </c:pt>
                      <c:pt idx="16">
                        <c:v>9</c:v>
                      </c:pt>
                      <c:pt idx="17">
                        <c:v>3</c:v>
                      </c:pt>
                      <c:pt idx="18">
                        <c:v>1</c:v>
                      </c:pt>
                      <c:pt idx="19">
                        <c:v>0</c:v>
                      </c:pt>
                      <c:pt idx="20">
                        <c:v>0</c:v>
                      </c:pt>
                      <c:pt idx="21">
                        <c:v>0</c:v>
                      </c:pt>
                      <c:pt idx="22">
                        <c:v>0</c:v>
                      </c:pt>
                      <c:pt idx="23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D56C-463A-B49B-0EB10134165F}"/>
                  </c:ext>
                </c:extLst>
              </c15:ser>
            </c15:filteredBarSeries>
            <c15:filteredBar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'Checkouts by Hour'!$K$2</c15:sqref>
                        </c15:formulaRef>
                      </c:ext>
                    </c:extLst>
                    <c:strCache>
                      <c:ptCount val="1"/>
                      <c:pt idx="0">
                        <c:v>Mar-22</c:v>
                      </c:pt>
                    </c:strCache>
                  </c:strRef>
                </c:tx>
                <c:spPr>
                  <a:solidFill>
                    <a:schemeClr val="accent5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'Checkouts by Hour'!$A$3:$A$26</c15:sqref>
                        </c15:formulaRef>
                      </c:ext>
                    </c:extLst>
                    <c:numCache>
                      <c:formatCode>h:mm</c:formatCode>
                      <c:ptCount val="24"/>
                      <c:pt idx="0">
                        <c:v>0</c:v>
                      </c:pt>
                      <c:pt idx="1">
                        <c:v>4.1666666666666664E-2</c:v>
                      </c:pt>
                      <c:pt idx="2">
                        <c:v>8.3333333333333301E-2</c:v>
                      </c:pt>
                      <c:pt idx="3">
                        <c:v>0.125</c:v>
                      </c:pt>
                      <c:pt idx="4">
                        <c:v>0.16666666666666699</c:v>
                      </c:pt>
                      <c:pt idx="5">
                        <c:v>0.20833333333333301</c:v>
                      </c:pt>
                      <c:pt idx="6">
                        <c:v>0.25</c:v>
                      </c:pt>
                      <c:pt idx="7">
                        <c:v>0.29166666666666702</c:v>
                      </c:pt>
                      <c:pt idx="8">
                        <c:v>0.33333333333333298</c:v>
                      </c:pt>
                      <c:pt idx="9">
                        <c:v>0.375</c:v>
                      </c:pt>
                      <c:pt idx="10">
                        <c:v>0.41666666666666702</c:v>
                      </c:pt>
                      <c:pt idx="11">
                        <c:v>0.45833333333333298</c:v>
                      </c:pt>
                      <c:pt idx="12">
                        <c:v>0.5</c:v>
                      </c:pt>
                      <c:pt idx="13">
                        <c:v>0.54166666666666696</c:v>
                      </c:pt>
                      <c:pt idx="14">
                        <c:v>0.58333333333333304</c:v>
                      </c:pt>
                      <c:pt idx="15">
                        <c:v>0.625</c:v>
                      </c:pt>
                      <c:pt idx="16">
                        <c:v>0.66666666666666696</c:v>
                      </c:pt>
                      <c:pt idx="17">
                        <c:v>0.70833333333333304</c:v>
                      </c:pt>
                      <c:pt idx="18">
                        <c:v>0.75</c:v>
                      </c:pt>
                      <c:pt idx="19">
                        <c:v>0.79166666666666696</c:v>
                      </c:pt>
                      <c:pt idx="20">
                        <c:v>0.83333333333333304</c:v>
                      </c:pt>
                      <c:pt idx="21">
                        <c:v>0.875</c:v>
                      </c:pt>
                      <c:pt idx="22">
                        <c:v>0.91666666666666696</c:v>
                      </c:pt>
                      <c:pt idx="23">
                        <c:v>0.95833333333333304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'Checkouts by Hour'!$K$3:$K$26</c15:sqref>
                        </c15:formulaRef>
                      </c:ext>
                    </c:extLst>
                    <c:numCache>
                      <c:formatCode>0</c:formatCode>
                      <c:ptCount val="24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4</c:v>
                      </c:pt>
                      <c:pt idx="8">
                        <c:v>5</c:v>
                      </c:pt>
                      <c:pt idx="9">
                        <c:v>14</c:v>
                      </c:pt>
                      <c:pt idx="10">
                        <c:v>19</c:v>
                      </c:pt>
                      <c:pt idx="11">
                        <c:v>12</c:v>
                      </c:pt>
                      <c:pt idx="12">
                        <c:v>4</c:v>
                      </c:pt>
                      <c:pt idx="13">
                        <c:v>13</c:v>
                      </c:pt>
                      <c:pt idx="14">
                        <c:v>22</c:v>
                      </c:pt>
                      <c:pt idx="15">
                        <c:v>12</c:v>
                      </c:pt>
                      <c:pt idx="16">
                        <c:v>6</c:v>
                      </c:pt>
                      <c:pt idx="17">
                        <c:v>2</c:v>
                      </c:pt>
                      <c:pt idx="18">
                        <c:v>0</c:v>
                      </c:pt>
                      <c:pt idx="19">
                        <c:v>0</c:v>
                      </c:pt>
                      <c:pt idx="20">
                        <c:v>0</c:v>
                      </c:pt>
                      <c:pt idx="21">
                        <c:v>0</c:v>
                      </c:pt>
                      <c:pt idx="22">
                        <c:v>0</c:v>
                      </c:pt>
                      <c:pt idx="23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D56C-463A-B49B-0EB10134165F}"/>
                  </c:ext>
                </c:extLst>
              </c15:ser>
            </c15:filteredBarSeries>
            <c15:filteredBar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'Checkouts by Hour'!$S$2</c15:sqref>
                        </c15:formulaRef>
                      </c:ext>
                    </c:extLst>
                    <c:strCache>
                      <c:ptCount val="1"/>
                      <c:pt idx="0">
                        <c:v>Q1 22</c:v>
                      </c:pt>
                    </c:strCache>
                  </c:strRef>
                </c:tx>
                <c:spPr>
                  <a:solidFill>
                    <a:schemeClr val="accent6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'Checkouts by Hour'!$A$3:$A$26</c15:sqref>
                        </c15:formulaRef>
                      </c:ext>
                    </c:extLst>
                    <c:numCache>
                      <c:formatCode>h:mm</c:formatCode>
                      <c:ptCount val="24"/>
                      <c:pt idx="0">
                        <c:v>0</c:v>
                      </c:pt>
                      <c:pt idx="1">
                        <c:v>4.1666666666666664E-2</c:v>
                      </c:pt>
                      <c:pt idx="2">
                        <c:v>8.3333333333333301E-2</c:v>
                      </c:pt>
                      <c:pt idx="3">
                        <c:v>0.125</c:v>
                      </c:pt>
                      <c:pt idx="4">
                        <c:v>0.16666666666666699</c:v>
                      </c:pt>
                      <c:pt idx="5">
                        <c:v>0.20833333333333301</c:v>
                      </c:pt>
                      <c:pt idx="6">
                        <c:v>0.25</c:v>
                      </c:pt>
                      <c:pt idx="7">
                        <c:v>0.29166666666666702</c:v>
                      </c:pt>
                      <c:pt idx="8">
                        <c:v>0.33333333333333298</c:v>
                      </c:pt>
                      <c:pt idx="9">
                        <c:v>0.375</c:v>
                      </c:pt>
                      <c:pt idx="10">
                        <c:v>0.41666666666666702</c:v>
                      </c:pt>
                      <c:pt idx="11">
                        <c:v>0.45833333333333298</c:v>
                      </c:pt>
                      <c:pt idx="12">
                        <c:v>0.5</c:v>
                      </c:pt>
                      <c:pt idx="13">
                        <c:v>0.54166666666666696</c:v>
                      </c:pt>
                      <c:pt idx="14">
                        <c:v>0.58333333333333304</c:v>
                      </c:pt>
                      <c:pt idx="15">
                        <c:v>0.625</c:v>
                      </c:pt>
                      <c:pt idx="16">
                        <c:v>0.66666666666666696</c:v>
                      </c:pt>
                      <c:pt idx="17">
                        <c:v>0.70833333333333304</c:v>
                      </c:pt>
                      <c:pt idx="18">
                        <c:v>0.75</c:v>
                      </c:pt>
                      <c:pt idx="19">
                        <c:v>0.79166666666666696</c:v>
                      </c:pt>
                      <c:pt idx="20">
                        <c:v>0.83333333333333304</c:v>
                      </c:pt>
                      <c:pt idx="21">
                        <c:v>0.875</c:v>
                      </c:pt>
                      <c:pt idx="22">
                        <c:v>0.91666666666666696</c:v>
                      </c:pt>
                      <c:pt idx="23">
                        <c:v>0.95833333333333304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'Checkouts by Hour'!$S$3:$S$26</c15:sqref>
                        </c15:formulaRef>
                      </c:ext>
                    </c:extLst>
                    <c:numCache>
                      <c:formatCode>0</c:formatCode>
                      <c:ptCount val="24"/>
                      <c:pt idx="0">
                        <c:v>1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3</c:v>
                      </c:pt>
                      <c:pt idx="6">
                        <c:v>0</c:v>
                      </c:pt>
                      <c:pt idx="7">
                        <c:v>4</c:v>
                      </c:pt>
                      <c:pt idx="8">
                        <c:v>7</c:v>
                      </c:pt>
                      <c:pt idx="9">
                        <c:v>24</c:v>
                      </c:pt>
                      <c:pt idx="10">
                        <c:v>50</c:v>
                      </c:pt>
                      <c:pt idx="11">
                        <c:v>53</c:v>
                      </c:pt>
                      <c:pt idx="12">
                        <c:v>28</c:v>
                      </c:pt>
                      <c:pt idx="13">
                        <c:v>44</c:v>
                      </c:pt>
                      <c:pt idx="14">
                        <c:v>76</c:v>
                      </c:pt>
                      <c:pt idx="15">
                        <c:v>43</c:v>
                      </c:pt>
                      <c:pt idx="16">
                        <c:v>23</c:v>
                      </c:pt>
                      <c:pt idx="17">
                        <c:v>8</c:v>
                      </c:pt>
                      <c:pt idx="18">
                        <c:v>6</c:v>
                      </c:pt>
                      <c:pt idx="19">
                        <c:v>1</c:v>
                      </c:pt>
                      <c:pt idx="20">
                        <c:v>0</c:v>
                      </c:pt>
                      <c:pt idx="21">
                        <c:v>0</c:v>
                      </c:pt>
                      <c:pt idx="22">
                        <c:v>0</c:v>
                      </c:pt>
                      <c:pt idx="23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D56C-463A-B49B-0EB10134165F}"/>
                  </c:ext>
                </c:extLst>
              </c15:ser>
            </c15:filteredBarSeries>
            <c15:filteredBarSeries>
              <c15:ser>
                <c:idx val="12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'Checkouts by Hour'!$L$2</c15:sqref>
                        </c15:formulaRef>
                      </c:ext>
                    </c:extLst>
                    <c:strCache>
                      <c:ptCount val="1"/>
                      <c:pt idx="0">
                        <c:v>Apr-22</c:v>
                      </c:pt>
                    </c:strCache>
                  </c:strRef>
                </c:tx>
                <c:spPr>
                  <a:solidFill>
                    <a:schemeClr val="accent1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'Checkouts by Hour'!$A$3:$A$26</c15:sqref>
                        </c15:formulaRef>
                      </c:ext>
                    </c:extLst>
                    <c:numCache>
                      <c:formatCode>h:mm</c:formatCode>
                      <c:ptCount val="24"/>
                      <c:pt idx="0">
                        <c:v>0</c:v>
                      </c:pt>
                      <c:pt idx="1">
                        <c:v>4.1666666666666664E-2</c:v>
                      </c:pt>
                      <c:pt idx="2">
                        <c:v>8.3333333333333301E-2</c:v>
                      </c:pt>
                      <c:pt idx="3">
                        <c:v>0.125</c:v>
                      </c:pt>
                      <c:pt idx="4">
                        <c:v>0.16666666666666699</c:v>
                      </c:pt>
                      <c:pt idx="5">
                        <c:v>0.20833333333333301</c:v>
                      </c:pt>
                      <c:pt idx="6">
                        <c:v>0.25</c:v>
                      </c:pt>
                      <c:pt idx="7">
                        <c:v>0.29166666666666702</c:v>
                      </c:pt>
                      <c:pt idx="8">
                        <c:v>0.33333333333333298</c:v>
                      </c:pt>
                      <c:pt idx="9">
                        <c:v>0.375</c:v>
                      </c:pt>
                      <c:pt idx="10">
                        <c:v>0.41666666666666702</c:v>
                      </c:pt>
                      <c:pt idx="11">
                        <c:v>0.45833333333333298</c:v>
                      </c:pt>
                      <c:pt idx="12">
                        <c:v>0.5</c:v>
                      </c:pt>
                      <c:pt idx="13">
                        <c:v>0.54166666666666696</c:v>
                      </c:pt>
                      <c:pt idx="14">
                        <c:v>0.58333333333333304</c:v>
                      </c:pt>
                      <c:pt idx="15">
                        <c:v>0.625</c:v>
                      </c:pt>
                      <c:pt idx="16">
                        <c:v>0.66666666666666696</c:v>
                      </c:pt>
                      <c:pt idx="17">
                        <c:v>0.70833333333333304</c:v>
                      </c:pt>
                      <c:pt idx="18">
                        <c:v>0.75</c:v>
                      </c:pt>
                      <c:pt idx="19">
                        <c:v>0.79166666666666696</c:v>
                      </c:pt>
                      <c:pt idx="20">
                        <c:v>0.83333333333333304</c:v>
                      </c:pt>
                      <c:pt idx="21">
                        <c:v>0.875</c:v>
                      </c:pt>
                      <c:pt idx="22">
                        <c:v>0.91666666666666696</c:v>
                      </c:pt>
                      <c:pt idx="23">
                        <c:v>0.95833333333333304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'Checkouts by Hour'!$L$3:$L$26</c15:sqref>
                        </c15:formulaRef>
                      </c:ext>
                    </c:extLst>
                    <c:numCache>
                      <c:formatCode>0</c:formatCode>
                      <c:ptCount val="24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1</c:v>
                      </c:pt>
                      <c:pt idx="8">
                        <c:v>18</c:v>
                      </c:pt>
                      <c:pt idx="9">
                        <c:v>40</c:v>
                      </c:pt>
                      <c:pt idx="10">
                        <c:v>33</c:v>
                      </c:pt>
                      <c:pt idx="11">
                        <c:v>12</c:v>
                      </c:pt>
                      <c:pt idx="12">
                        <c:v>22</c:v>
                      </c:pt>
                      <c:pt idx="13">
                        <c:v>31</c:v>
                      </c:pt>
                      <c:pt idx="14">
                        <c:v>17</c:v>
                      </c:pt>
                      <c:pt idx="15">
                        <c:v>31</c:v>
                      </c:pt>
                      <c:pt idx="16">
                        <c:v>6</c:v>
                      </c:pt>
                      <c:pt idx="17">
                        <c:v>2</c:v>
                      </c:pt>
                      <c:pt idx="18">
                        <c:v>0</c:v>
                      </c:pt>
                      <c:pt idx="19">
                        <c:v>1</c:v>
                      </c:pt>
                      <c:pt idx="20">
                        <c:v>1</c:v>
                      </c:pt>
                      <c:pt idx="21">
                        <c:v>0</c:v>
                      </c:pt>
                      <c:pt idx="22">
                        <c:v>0</c:v>
                      </c:pt>
                      <c:pt idx="23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D56C-463A-B49B-0EB10134165F}"/>
                  </c:ext>
                </c:extLst>
              </c15:ser>
            </c15:filteredBarSeries>
          </c:ext>
        </c:extLst>
      </c:barChart>
      <c:catAx>
        <c:axId val="834729456"/>
        <c:scaling>
          <c:orientation val="minMax"/>
        </c:scaling>
        <c:delete val="0"/>
        <c:axPos val="b"/>
        <c:numFmt formatCode="h:mm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4732784"/>
        <c:crosses val="autoZero"/>
        <c:auto val="1"/>
        <c:lblAlgn val="ctr"/>
        <c:lblOffset val="100"/>
        <c:noMultiLvlLbl val="0"/>
      </c:catAx>
      <c:valAx>
        <c:axId val="834732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4729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rgbClr val="002F3B"/>
                </a:solidFill>
                <a:latin typeface="+mn-lt"/>
                <a:ea typeface="+mn-ea"/>
                <a:cs typeface="+mn-cs"/>
              </a:defRPr>
            </a:pPr>
            <a:r>
              <a:rPr lang="en-US" b="1">
                <a:solidFill>
                  <a:srgbClr val="002F3B"/>
                </a:solidFill>
              </a:rPr>
              <a:t>Overall Checkouts</a:t>
            </a:r>
            <a:r>
              <a:rPr lang="en-US" b="1" baseline="0">
                <a:solidFill>
                  <a:srgbClr val="002F3B"/>
                </a:solidFill>
              </a:rPr>
              <a:t> by Hour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rgbClr val="002F3B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'Checkouts by Hour'!$Q$2</c:f>
              <c:strCache>
                <c:ptCount val="1"/>
                <c:pt idx="0">
                  <c:v>Q3 21</c:v>
                </c:pt>
              </c:strCache>
            </c:strRef>
          </c:tx>
          <c:spPr>
            <a:solidFill>
              <a:srgbClr val="EBA921"/>
            </a:solidFill>
            <a:ln>
              <a:noFill/>
            </a:ln>
            <a:effectLst/>
          </c:spPr>
          <c:invertIfNegative val="0"/>
          <c:cat>
            <c:numRef>
              <c:f>'Checkouts by Hour'!$P$3:$P$26</c:f>
              <c:numCache>
                <c:formatCode>h:mm</c:formatCode>
                <c:ptCount val="24"/>
                <c:pt idx="0">
                  <c:v>0</c:v>
                </c:pt>
                <c:pt idx="1">
                  <c:v>4.1666666666666664E-2</c:v>
                </c:pt>
                <c:pt idx="2">
                  <c:v>8.3333333333333301E-2</c:v>
                </c:pt>
                <c:pt idx="3">
                  <c:v>0.125</c:v>
                </c:pt>
                <c:pt idx="4">
                  <c:v>0.16666666666666699</c:v>
                </c:pt>
                <c:pt idx="5">
                  <c:v>0.20833333333333301</c:v>
                </c:pt>
                <c:pt idx="6">
                  <c:v>0.25</c:v>
                </c:pt>
                <c:pt idx="7">
                  <c:v>0.29166666666666702</c:v>
                </c:pt>
                <c:pt idx="8">
                  <c:v>0.33333333333333298</c:v>
                </c:pt>
                <c:pt idx="9">
                  <c:v>0.375</c:v>
                </c:pt>
                <c:pt idx="10">
                  <c:v>0.41666666666666702</c:v>
                </c:pt>
                <c:pt idx="11">
                  <c:v>0.45833333333333298</c:v>
                </c:pt>
                <c:pt idx="12">
                  <c:v>0.5</c:v>
                </c:pt>
                <c:pt idx="13">
                  <c:v>0.54166666666666696</c:v>
                </c:pt>
                <c:pt idx="14">
                  <c:v>0.58333333333333304</c:v>
                </c:pt>
                <c:pt idx="15">
                  <c:v>0.625</c:v>
                </c:pt>
                <c:pt idx="16">
                  <c:v>0.66666666666666696</c:v>
                </c:pt>
                <c:pt idx="17">
                  <c:v>0.70833333333333304</c:v>
                </c:pt>
                <c:pt idx="18">
                  <c:v>0.75</c:v>
                </c:pt>
                <c:pt idx="19">
                  <c:v>0.79166666666666696</c:v>
                </c:pt>
                <c:pt idx="20">
                  <c:v>0.83333333333333304</c:v>
                </c:pt>
                <c:pt idx="21">
                  <c:v>0.875</c:v>
                </c:pt>
                <c:pt idx="22">
                  <c:v>0.91666666666666696</c:v>
                </c:pt>
                <c:pt idx="23">
                  <c:v>0.95833333333333304</c:v>
                </c:pt>
              </c:numCache>
            </c:numRef>
          </c:cat>
          <c:val>
            <c:numRef>
              <c:f>'Checkouts by Hour'!$Q$3:$Q$26</c:f>
              <c:numCache>
                <c:formatCode>0</c:formatCode>
                <c:ptCount val="24"/>
                <c:pt idx="0">
                  <c:v>0</c:v>
                </c:pt>
                <c:pt idx="1">
                  <c:v>0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0</c:v>
                </c:pt>
                <c:pt idx="6">
                  <c:v>0</c:v>
                </c:pt>
                <c:pt idx="7">
                  <c:v>23</c:v>
                </c:pt>
                <c:pt idx="8">
                  <c:v>30</c:v>
                </c:pt>
                <c:pt idx="9">
                  <c:v>19</c:v>
                </c:pt>
                <c:pt idx="10">
                  <c:v>38</c:v>
                </c:pt>
                <c:pt idx="11">
                  <c:v>33</c:v>
                </c:pt>
                <c:pt idx="12">
                  <c:v>49</c:v>
                </c:pt>
                <c:pt idx="13">
                  <c:v>25</c:v>
                </c:pt>
                <c:pt idx="14">
                  <c:v>31</c:v>
                </c:pt>
                <c:pt idx="15">
                  <c:v>20</c:v>
                </c:pt>
                <c:pt idx="16">
                  <c:v>3</c:v>
                </c:pt>
                <c:pt idx="17">
                  <c:v>5</c:v>
                </c:pt>
                <c:pt idx="18">
                  <c:v>2</c:v>
                </c:pt>
                <c:pt idx="19">
                  <c:v>0</c:v>
                </c:pt>
                <c:pt idx="20">
                  <c:v>0</c:v>
                </c:pt>
                <c:pt idx="21">
                  <c:v>4</c:v>
                </c:pt>
                <c:pt idx="22">
                  <c:v>5</c:v>
                </c:pt>
                <c:pt idx="23">
                  <c:v>0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0-FD86-48A2-80E6-807D1432A6F2}"/>
            </c:ext>
          </c:extLst>
        </c:ser>
        <c:ser>
          <c:idx val="1"/>
          <c:order val="1"/>
          <c:tx>
            <c:strRef>
              <c:f>'Checkouts by Hour'!$R$2</c:f>
              <c:strCache>
                <c:ptCount val="1"/>
                <c:pt idx="0">
                  <c:v>Q4 21</c:v>
                </c:pt>
              </c:strCache>
            </c:strRef>
          </c:tx>
          <c:spPr>
            <a:solidFill>
              <a:srgbClr val="002F3B"/>
            </a:solidFill>
            <a:ln>
              <a:noFill/>
            </a:ln>
            <a:effectLst/>
          </c:spPr>
          <c:invertIfNegative val="0"/>
          <c:cat>
            <c:numRef>
              <c:f>'Checkouts by Hour'!$P$3:$P$26</c:f>
              <c:numCache>
                <c:formatCode>h:mm</c:formatCode>
                <c:ptCount val="24"/>
                <c:pt idx="0">
                  <c:v>0</c:v>
                </c:pt>
                <c:pt idx="1">
                  <c:v>4.1666666666666664E-2</c:v>
                </c:pt>
                <c:pt idx="2">
                  <c:v>8.3333333333333301E-2</c:v>
                </c:pt>
                <c:pt idx="3">
                  <c:v>0.125</c:v>
                </c:pt>
                <c:pt idx="4">
                  <c:v>0.16666666666666699</c:v>
                </c:pt>
                <c:pt idx="5">
                  <c:v>0.20833333333333301</c:v>
                </c:pt>
                <c:pt idx="6">
                  <c:v>0.25</c:v>
                </c:pt>
                <c:pt idx="7">
                  <c:v>0.29166666666666702</c:v>
                </c:pt>
                <c:pt idx="8">
                  <c:v>0.33333333333333298</c:v>
                </c:pt>
                <c:pt idx="9">
                  <c:v>0.375</c:v>
                </c:pt>
                <c:pt idx="10">
                  <c:v>0.41666666666666702</c:v>
                </c:pt>
                <c:pt idx="11">
                  <c:v>0.45833333333333298</c:v>
                </c:pt>
                <c:pt idx="12">
                  <c:v>0.5</c:v>
                </c:pt>
                <c:pt idx="13">
                  <c:v>0.54166666666666696</c:v>
                </c:pt>
                <c:pt idx="14">
                  <c:v>0.58333333333333304</c:v>
                </c:pt>
                <c:pt idx="15">
                  <c:v>0.625</c:v>
                </c:pt>
                <c:pt idx="16">
                  <c:v>0.66666666666666696</c:v>
                </c:pt>
                <c:pt idx="17">
                  <c:v>0.70833333333333304</c:v>
                </c:pt>
                <c:pt idx="18">
                  <c:v>0.75</c:v>
                </c:pt>
                <c:pt idx="19">
                  <c:v>0.79166666666666696</c:v>
                </c:pt>
                <c:pt idx="20">
                  <c:v>0.83333333333333304</c:v>
                </c:pt>
                <c:pt idx="21">
                  <c:v>0.875</c:v>
                </c:pt>
                <c:pt idx="22">
                  <c:v>0.91666666666666696</c:v>
                </c:pt>
                <c:pt idx="23">
                  <c:v>0.95833333333333304</c:v>
                </c:pt>
              </c:numCache>
            </c:numRef>
          </c:cat>
          <c:val>
            <c:numRef>
              <c:f>'Checkouts by Hour'!$R$3:$R$26</c:f>
              <c:numCache>
                <c:formatCode>0</c:formatCode>
                <c:ptCount val="24"/>
                <c:pt idx="0">
                  <c:v>7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4</c:v>
                </c:pt>
                <c:pt idx="5">
                  <c:v>18</c:v>
                </c:pt>
                <c:pt idx="6">
                  <c:v>0</c:v>
                </c:pt>
                <c:pt idx="7">
                  <c:v>3</c:v>
                </c:pt>
                <c:pt idx="8">
                  <c:v>26</c:v>
                </c:pt>
                <c:pt idx="9">
                  <c:v>43</c:v>
                </c:pt>
                <c:pt idx="10">
                  <c:v>72</c:v>
                </c:pt>
                <c:pt idx="11">
                  <c:v>48</c:v>
                </c:pt>
                <c:pt idx="12">
                  <c:v>43</c:v>
                </c:pt>
                <c:pt idx="13">
                  <c:v>60</c:v>
                </c:pt>
                <c:pt idx="14">
                  <c:v>75</c:v>
                </c:pt>
                <c:pt idx="15">
                  <c:v>44</c:v>
                </c:pt>
                <c:pt idx="16">
                  <c:v>15</c:v>
                </c:pt>
                <c:pt idx="17">
                  <c:v>18</c:v>
                </c:pt>
                <c:pt idx="18">
                  <c:v>11</c:v>
                </c:pt>
                <c:pt idx="19">
                  <c:v>2</c:v>
                </c:pt>
                <c:pt idx="20">
                  <c:v>4</c:v>
                </c:pt>
                <c:pt idx="21">
                  <c:v>4</c:v>
                </c:pt>
                <c:pt idx="22">
                  <c:v>2</c:v>
                </c:pt>
                <c:pt idx="23">
                  <c:v>10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1-FD86-48A2-80E6-807D1432A6F2}"/>
            </c:ext>
          </c:extLst>
        </c:ser>
        <c:ser>
          <c:idx val="2"/>
          <c:order val="2"/>
          <c:tx>
            <c:strRef>
              <c:f>'Checkouts by Hour'!$S$2</c:f>
              <c:strCache>
                <c:ptCount val="1"/>
                <c:pt idx="0">
                  <c:v>Q1 22</c:v>
                </c:pt>
              </c:strCache>
            </c:strRef>
          </c:tx>
          <c:spPr>
            <a:solidFill>
              <a:srgbClr val="993921"/>
            </a:solidFill>
            <a:ln>
              <a:noFill/>
            </a:ln>
            <a:effectLst/>
          </c:spPr>
          <c:invertIfNegative val="0"/>
          <c:cat>
            <c:numRef>
              <c:f>'Checkouts by Hour'!$P$3:$P$26</c:f>
              <c:numCache>
                <c:formatCode>h:mm</c:formatCode>
                <c:ptCount val="24"/>
                <c:pt idx="0">
                  <c:v>0</c:v>
                </c:pt>
                <c:pt idx="1">
                  <c:v>4.1666666666666664E-2</c:v>
                </c:pt>
                <c:pt idx="2">
                  <c:v>8.3333333333333301E-2</c:v>
                </c:pt>
                <c:pt idx="3">
                  <c:v>0.125</c:v>
                </c:pt>
                <c:pt idx="4">
                  <c:v>0.16666666666666699</c:v>
                </c:pt>
                <c:pt idx="5">
                  <c:v>0.20833333333333301</c:v>
                </c:pt>
                <c:pt idx="6">
                  <c:v>0.25</c:v>
                </c:pt>
                <c:pt idx="7">
                  <c:v>0.29166666666666702</c:v>
                </c:pt>
                <c:pt idx="8">
                  <c:v>0.33333333333333298</c:v>
                </c:pt>
                <c:pt idx="9">
                  <c:v>0.375</c:v>
                </c:pt>
                <c:pt idx="10">
                  <c:v>0.41666666666666702</c:v>
                </c:pt>
                <c:pt idx="11">
                  <c:v>0.45833333333333298</c:v>
                </c:pt>
                <c:pt idx="12">
                  <c:v>0.5</c:v>
                </c:pt>
                <c:pt idx="13">
                  <c:v>0.54166666666666696</c:v>
                </c:pt>
                <c:pt idx="14">
                  <c:v>0.58333333333333304</c:v>
                </c:pt>
                <c:pt idx="15">
                  <c:v>0.625</c:v>
                </c:pt>
                <c:pt idx="16">
                  <c:v>0.66666666666666696</c:v>
                </c:pt>
                <c:pt idx="17">
                  <c:v>0.70833333333333304</c:v>
                </c:pt>
                <c:pt idx="18">
                  <c:v>0.75</c:v>
                </c:pt>
                <c:pt idx="19">
                  <c:v>0.79166666666666696</c:v>
                </c:pt>
                <c:pt idx="20">
                  <c:v>0.83333333333333304</c:v>
                </c:pt>
                <c:pt idx="21">
                  <c:v>0.875</c:v>
                </c:pt>
                <c:pt idx="22">
                  <c:v>0.91666666666666696</c:v>
                </c:pt>
                <c:pt idx="23">
                  <c:v>0.95833333333333304</c:v>
                </c:pt>
              </c:numCache>
            </c:numRef>
          </c:cat>
          <c:val>
            <c:numRef>
              <c:f>'Checkouts by Hour'!$S$3:$S$26</c:f>
              <c:numCache>
                <c:formatCode>0</c:formatCode>
                <c:ptCount val="24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3</c:v>
                </c:pt>
                <c:pt idx="6">
                  <c:v>0</c:v>
                </c:pt>
                <c:pt idx="7">
                  <c:v>4</c:v>
                </c:pt>
                <c:pt idx="8">
                  <c:v>7</c:v>
                </c:pt>
                <c:pt idx="9">
                  <c:v>24</c:v>
                </c:pt>
                <c:pt idx="10">
                  <c:v>50</c:v>
                </c:pt>
                <c:pt idx="11">
                  <c:v>53</c:v>
                </c:pt>
                <c:pt idx="12">
                  <c:v>28</c:v>
                </c:pt>
                <c:pt idx="13">
                  <c:v>44</c:v>
                </c:pt>
                <c:pt idx="14">
                  <c:v>76</c:v>
                </c:pt>
                <c:pt idx="15">
                  <c:v>43</c:v>
                </c:pt>
                <c:pt idx="16">
                  <c:v>23</c:v>
                </c:pt>
                <c:pt idx="17">
                  <c:v>8</c:v>
                </c:pt>
                <c:pt idx="18">
                  <c:v>6</c:v>
                </c:pt>
                <c:pt idx="19">
                  <c:v>1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2-FD86-48A2-80E6-807D1432A6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34729456"/>
        <c:axId val="834732784"/>
        <c:extLst>
          <c:ext xmlns:c15="http://schemas.microsoft.com/office/drawing/2012/chart" uri="{02D57815-91ED-43cb-92C2-25804820EDAC}">
            <c15:filteredBarSeries>
              <c15:ser>
                <c:idx val="3"/>
                <c:order val="3"/>
                <c:tx>
                  <c:strRef>
                    <c:extLst>
                      <c:ext uri="{02D57815-91ED-43cb-92C2-25804820EDAC}">
                        <c15:formulaRef>
                          <c15:sqref>'Checkouts by Hour'!$T$2</c15:sqref>
                        </c15:formulaRef>
                      </c:ext>
                    </c:extLst>
                    <c:strCache>
                      <c:ptCount val="1"/>
                      <c:pt idx="0">
                        <c:v>Q2 22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uri="{02D57815-91ED-43cb-92C2-25804820EDAC}">
                        <c15:formulaRef>
                          <c15:sqref>'Checkouts by Hour'!$P$3:$P$26</c15:sqref>
                        </c15:formulaRef>
                      </c:ext>
                    </c:extLst>
                    <c:numCache>
                      <c:formatCode>h:mm</c:formatCode>
                      <c:ptCount val="24"/>
                      <c:pt idx="0">
                        <c:v>0</c:v>
                      </c:pt>
                      <c:pt idx="1">
                        <c:v>4.1666666666666664E-2</c:v>
                      </c:pt>
                      <c:pt idx="2">
                        <c:v>8.3333333333333301E-2</c:v>
                      </c:pt>
                      <c:pt idx="3">
                        <c:v>0.125</c:v>
                      </c:pt>
                      <c:pt idx="4">
                        <c:v>0.16666666666666699</c:v>
                      </c:pt>
                      <c:pt idx="5">
                        <c:v>0.20833333333333301</c:v>
                      </c:pt>
                      <c:pt idx="6">
                        <c:v>0.25</c:v>
                      </c:pt>
                      <c:pt idx="7">
                        <c:v>0.29166666666666702</c:v>
                      </c:pt>
                      <c:pt idx="8">
                        <c:v>0.33333333333333298</c:v>
                      </c:pt>
                      <c:pt idx="9">
                        <c:v>0.375</c:v>
                      </c:pt>
                      <c:pt idx="10">
                        <c:v>0.41666666666666702</c:v>
                      </c:pt>
                      <c:pt idx="11">
                        <c:v>0.45833333333333298</c:v>
                      </c:pt>
                      <c:pt idx="12">
                        <c:v>0.5</c:v>
                      </c:pt>
                      <c:pt idx="13">
                        <c:v>0.54166666666666696</c:v>
                      </c:pt>
                      <c:pt idx="14">
                        <c:v>0.58333333333333304</c:v>
                      </c:pt>
                      <c:pt idx="15">
                        <c:v>0.625</c:v>
                      </c:pt>
                      <c:pt idx="16">
                        <c:v>0.66666666666666696</c:v>
                      </c:pt>
                      <c:pt idx="17">
                        <c:v>0.70833333333333304</c:v>
                      </c:pt>
                      <c:pt idx="18">
                        <c:v>0.75</c:v>
                      </c:pt>
                      <c:pt idx="19">
                        <c:v>0.79166666666666696</c:v>
                      </c:pt>
                      <c:pt idx="20">
                        <c:v>0.83333333333333304</c:v>
                      </c:pt>
                      <c:pt idx="21">
                        <c:v>0.875</c:v>
                      </c:pt>
                      <c:pt idx="22">
                        <c:v>0.91666666666666696</c:v>
                      </c:pt>
                      <c:pt idx="23">
                        <c:v>0.95833333333333304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'Checkouts by Hour'!$T$3:$T$26</c15:sqref>
                        </c15:formulaRef>
                      </c:ext>
                    </c:extLst>
                    <c:numCache>
                      <c:formatCode>General</c:formatCode>
                      <c:ptCount val="24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3-FD86-48A2-80E6-807D1432A6F2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'Checkouts by Hour'!$U$2</c15:sqref>
                        </c15:formulaRef>
                      </c:ext>
                    </c:extLst>
                    <c:strCache>
                      <c:ptCount val="1"/>
                      <c:pt idx="0">
                        <c:v>Q3 22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'Checkouts by Hour'!$P$3:$P$26</c15:sqref>
                        </c15:formulaRef>
                      </c:ext>
                    </c:extLst>
                    <c:numCache>
                      <c:formatCode>h:mm</c:formatCode>
                      <c:ptCount val="24"/>
                      <c:pt idx="0">
                        <c:v>0</c:v>
                      </c:pt>
                      <c:pt idx="1">
                        <c:v>4.1666666666666664E-2</c:v>
                      </c:pt>
                      <c:pt idx="2">
                        <c:v>8.3333333333333301E-2</c:v>
                      </c:pt>
                      <c:pt idx="3">
                        <c:v>0.125</c:v>
                      </c:pt>
                      <c:pt idx="4">
                        <c:v>0.16666666666666699</c:v>
                      </c:pt>
                      <c:pt idx="5">
                        <c:v>0.20833333333333301</c:v>
                      </c:pt>
                      <c:pt idx="6">
                        <c:v>0.25</c:v>
                      </c:pt>
                      <c:pt idx="7">
                        <c:v>0.29166666666666702</c:v>
                      </c:pt>
                      <c:pt idx="8">
                        <c:v>0.33333333333333298</c:v>
                      </c:pt>
                      <c:pt idx="9">
                        <c:v>0.375</c:v>
                      </c:pt>
                      <c:pt idx="10">
                        <c:v>0.41666666666666702</c:v>
                      </c:pt>
                      <c:pt idx="11">
                        <c:v>0.45833333333333298</c:v>
                      </c:pt>
                      <c:pt idx="12">
                        <c:v>0.5</c:v>
                      </c:pt>
                      <c:pt idx="13">
                        <c:v>0.54166666666666696</c:v>
                      </c:pt>
                      <c:pt idx="14">
                        <c:v>0.58333333333333304</c:v>
                      </c:pt>
                      <c:pt idx="15">
                        <c:v>0.625</c:v>
                      </c:pt>
                      <c:pt idx="16">
                        <c:v>0.66666666666666696</c:v>
                      </c:pt>
                      <c:pt idx="17">
                        <c:v>0.70833333333333304</c:v>
                      </c:pt>
                      <c:pt idx="18">
                        <c:v>0.75</c:v>
                      </c:pt>
                      <c:pt idx="19">
                        <c:v>0.79166666666666696</c:v>
                      </c:pt>
                      <c:pt idx="20">
                        <c:v>0.83333333333333304</c:v>
                      </c:pt>
                      <c:pt idx="21">
                        <c:v>0.875</c:v>
                      </c:pt>
                      <c:pt idx="22">
                        <c:v>0.91666666666666696</c:v>
                      </c:pt>
                      <c:pt idx="23">
                        <c:v>0.95833333333333304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'Checkouts by Hour'!$U$3:$U$26</c15:sqref>
                        </c15:formulaRef>
                      </c:ext>
                    </c:extLst>
                    <c:numCache>
                      <c:formatCode>General</c:formatCode>
                      <c:ptCount val="24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FD86-48A2-80E6-807D1432A6F2}"/>
                  </c:ext>
                </c:extLst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'Checkouts by Hour'!$V$2</c15:sqref>
                        </c15:formulaRef>
                      </c:ext>
                    </c:extLst>
                    <c:strCache>
                      <c:ptCount val="1"/>
                      <c:pt idx="0">
                        <c:v>Q4 22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'Checkouts by Hour'!$P$3:$P$26</c15:sqref>
                        </c15:formulaRef>
                      </c:ext>
                    </c:extLst>
                    <c:numCache>
                      <c:formatCode>h:mm</c:formatCode>
                      <c:ptCount val="24"/>
                      <c:pt idx="0">
                        <c:v>0</c:v>
                      </c:pt>
                      <c:pt idx="1">
                        <c:v>4.1666666666666664E-2</c:v>
                      </c:pt>
                      <c:pt idx="2">
                        <c:v>8.3333333333333301E-2</c:v>
                      </c:pt>
                      <c:pt idx="3">
                        <c:v>0.125</c:v>
                      </c:pt>
                      <c:pt idx="4">
                        <c:v>0.16666666666666699</c:v>
                      </c:pt>
                      <c:pt idx="5">
                        <c:v>0.20833333333333301</c:v>
                      </c:pt>
                      <c:pt idx="6">
                        <c:v>0.25</c:v>
                      </c:pt>
                      <c:pt idx="7">
                        <c:v>0.29166666666666702</c:v>
                      </c:pt>
                      <c:pt idx="8">
                        <c:v>0.33333333333333298</c:v>
                      </c:pt>
                      <c:pt idx="9">
                        <c:v>0.375</c:v>
                      </c:pt>
                      <c:pt idx="10">
                        <c:v>0.41666666666666702</c:v>
                      </c:pt>
                      <c:pt idx="11">
                        <c:v>0.45833333333333298</c:v>
                      </c:pt>
                      <c:pt idx="12">
                        <c:v>0.5</c:v>
                      </c:pt>
                      <c:pt idx="13">
                        <c:v>0.54166666666666696</c:v>
                      </c:pt>
                      <c:pt idx="14">
                        <c:v>0.58333333333333304</c:v>
                      </c:pt>
                      <c:pt idx="15">
                        <c:v>0.625</c:v>
                      </c:pt>
                      <c:pt idx="16">
                        <c:v>0.66666666666666696</c:v>
                      </c:pt>
                      <c:pt idx="17">
                        <c:v>0.70833333333333304</c:v>
                      </c:pt>
                      <c:pt idx="18">
                        <c:v>0.75</c:v>
                      </c:pt>
                      <c:pt idx="19">
                        <c:v>0.79166666666666696</c:v>
                      </c:pt>
                      <c:pt idx="20">
                        <c:v>0.83333333333333304</c:v>
                      </c:pt>
                      <c:pt idx="21">
                        <c:v>0.875</c:v>
                      </c:pt>
                      <c:pt idx="22">
                        <c:v>0.91666666666666696</c:v>
                      </c:pt>
                      <c:pt idx="23">
                        <c:v>0.95833333333333304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'Checkouts by Hour'!$V$3:$V$26</c15:sqref>
                        </c15:formulaRef>
                      </c:ext>
                    </c:extLst>
                    <c:numCache>
                      <c:formatCode>General</c:formatCode>
                      <c:ptCount val="24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FD86-48A2-80E6-807D1432A6F2}"/>
                  </c:ext>
                </c:extLst>
              </c15:ser>
            </c15:filteredBarSeries>
          </c:ext>
        </c:extLst>
      </c:barChart>
      <c:catAx>
        <c:axId val="834729456"/>
        <c:scaling>
          <c:orientation val="minMax"/>
        </c:scaling>
        <c:delete val="0"/>
        <c:axPos val="b"/>
        <c:numFmt formatCode="h:mm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4732784"/>
        <c:crosses val="autoZero"/>
        <c:auto val="1"/>
        <c:lblAlgn val="ctr"/>
        <c:lblOffset val="100"/>
        <c:noMultiLvlLbl val="0"/>
      </c:catAx>
      <c:valAx>
        <c:axId val="834732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4729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rgbClr val="002F3B"/>
                </a:solidFill>
                <a:latin typeface="+mn-lt"/>
                <a:ea typeface="+mn-ea"/>
                <a:cs typeface="+mn-cs"/>
              </a:defRPr>
            </a:pPr>
            <a:r>
              <a:rPr lang="en-US" b="1">
                <a:solidFill>
                  <a:srgbClr val="002F3B"/>
                </a:solidFill>
              </a:rPr>
              <a:t>Overall Room Checkouts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rgbClr val="002F3B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12"/>
          <c:order val="12"/>
          <c:tx>
            <c:strRef>
              <c:f>'Checkouts by Room'!$O$2</c:f>
              <c:strCache>
                <c:ptCount val="1"/>
                <c:pt idx="0">
                  <c:v>Totals</c:v>
                </c:pt>
              </c:strCache>
            </c:strRef>
          </c:tx>
          <c:spPr>
            <a:solidFill>
              <a:srgbClr val="002F3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'Checkouts by Room'!$C$3:$C$13</c:f>
              <c:strCache>
                <c:ptCount val="11"/>
                <c:pt idx="0">
                  <c:v>RCH ED</c:v>
                </c:pt>
                <c:pt idx="1">
                  <c:v>RCH HVU</c:v>
                </c:pt>
                <c:pt idx="2">
                  <c:v>RCH 7th Floor</c:v>
                </c:pt>
                <c:pt idx="3">
                  <c:v>RCH 10th Floor</c:v>
                </c:pt>
                <c:pt idx="4">
                  <c:v>RCH HVI</c:v>
                </c:pt>
                <c:pt idx="5">
                  <c:v>MHOSH 2nd Floor</c:v>
                </c:pt>
                <c:pt idx="6">
                  <c:v>Rehab Center</c:v>
                </c:pt>
                <c:pt idx="7">
                  <c:v>Turbine</c:v>
                </c:pt>
                <c:pt idx="8">
                  <c:v>MHC</c:v>
                </c:pt>
                <c:pt idx="9">
                  <c:v>RCH 1st Floor (Lactation)</c:v>
                </c:pt>
                <c:pt idx="10">
                  <c:v>RCH 1st Floor (Eaud)</c:v>
                </c:pt>
              </c:strCache>
              <c:extLst/>
            </c:strRef>
          </c:cat>
          <c:val>
            <c:numRef>
              <c:f>'Checkouts by Room'!$O$3:$O$13</c:f>
              <c:numCache>
                <c:formatCode>General</c:formatCode>
                <c:ptCount val="11"/>
                <c:pt idx="0">
                  <c:v>6</c:v>
                </c:pt>
                <c:pt idx="1">
                  <c:v>135</c:v>
                </c:pt>
                <c:pt idx="2">
                  <c:v>326</c:v>
                </c:pt>
                <c:pt idx="3">
                  <c:v>88</c:v>
                </c:pt>
                <c:pt idx="4">
                  <c:v>1</c:v>
                </c:pt>
                <c:pt idx="5">
                  <c:v>183</c:v>
                </c:pt>
                <c:pt idx="6">
                  <c:v>2</c:v>
                </c:pt>
                <c:pt idx="7">
                  <c:v>5</c:v>
                </c:pt>
                <c:pt idx="8">
                  <c:v>0</c:v>
                </c:pt>
                <c:pt idx="9">
                  <c:v>3</c:v>
                </c:pt>
                <c:pt idx="10">
                  <c:v>666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D058-405D-970D-56748E0500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835296320"/>
        <c:axId val="1835298816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'Checkouts by Room'!$C$2</c15:sqref>
                        </c15:formulaRef>
                      </c:ext>
                    </c:extLst>
                    <c:strCache>
                      <c:ptCount val="1"/>
                      <c:pt idx="0">
                        <c:v>Room Location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'Checkouts by Room'!$C$3:$C$13</c15:sqref>
                        </c15:formulaRef>
                      </c:ext>
                    </c:extLst>
                    <c:strCache>
                      <c:ptCount val="11"/>
                      <c:pt idx="0">
                        <c:v>RCH ED</c:v>
                      </c:pt>
                      <c:pt idx="1">
                        <c:v>RCH HVU</c:v>
                      </c:pt>
                      <c:pt idx="2">
                        <c:v>RCH 7th Floor</c:v>
                      </c:pt>
                      <c:pt idx="3">
                        <c:v>RCH 10th Floor</c:v>
                      </c:pt>
                      <c:pt idx="4">
                        <c:v>RCH HVI</c:v>
                      </c:pt>
                      <c:pt idx="5">
                        <c:v>MHOSH 2nd Floor</c:v>
                      </c:pt>
                      <c:pt idx="6">
                        <c:v>Rehab Center</c:v>
                      </c:pt>
                      <c:pt idx="7">
                        <c:v>Turbine</c:v>
                      </c:pt>
                      <c:pt idx="8">
                        <c:v>MHC</c:v>
                      </c:pt>
                      <c:pt idx="9">
                        <c:v>RCH 1st Floor (Lactation)</c:v>
                      </c:pt>
                      <c:pt idx="10">
                        <c:v>RCH 1st Floor (Eaud)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'Checkouts by Room'!$C$3:$C$13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D058-405D-970D-56748E050004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'Checkouts by Room'!$D$2</c15:sqref>
                        </c15:formulaRef>
                      </c:ext>
                    </c:extLst>
                    <c:strCache>
                      <c:ptCount val="1"/>
                      <c:pt idx="0">
                        <c:v>Jun-21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'Checkouts by Room'!$C$3:$C$13</c15:sqref>
                        </c15:formulaRef>
                      </c:ext>
                    </c:extLst>
                    <c:strCache>
                      <c:ptCount val="11"/>
                      <c:pt idx="0">
                        <c:v>RCH ED</c:v>
                      </c:pt>
                      <c:pt idx="1">
                        <c:v>RCH HVU</c:v>
                      </c:pt>
                      <c:pt idx="2">
                        <c:v>RCH 7th Floor</c:v>
                      </c:pt>
                      <c:pt idx="3">
                        <c:v>RCH 10th Floor</c:v>
                      </c:pt>
                      <c:pt idx="4">
                        <c:v>RCH HVI</c:v>
                      </c:pt>
                      <c:pt idx="5">
                        <c:v>MHOSH 2nd Floor</c:v>
                      </c:pt>
                      <c:pt idx="6">
                        <c:v>Rehab Center</c:v>
                      </c:pt>
                      <c:pt idx="7">
                        <c:v>Turbine</c:v>
                      </c:pt>
                      <c:pt idx="8">
                        <c:v>MHC</c:v>
                      </c:pt>
                      <c:pt idx="9">
                        <c:v>RCH 1st Floor (Lactation)</c:v>
                      </c:pt>
                      <c:pt idx="10">
                        <c:v>RCH 1st Floor (Eaud)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'Checkouts by Room'!$D$3:$D$13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2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16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D058-405D-970D-56748E050004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'Checkouts by Room'!$E$2</c15:sqref>
                        </c15:formulaRef>
                      </c:ext>
                    </c:extLst>
                    <c:strCache>
                      <c:ptCount val="1"/>
                      <c:pt idx="0">
                        <c:v>Jul-21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'Checkouts by Room'!$C$3:$C$13</c15:sqref>
                        </c15:formulaRef>
                      </c:ext>
                    </c:extLst>
                    <c:strCache>
                      <c:ptCount val="11"/>
                      <c:pt idx="0">
                        <c:v>RCH ED</c:v>
                      </c:pt>
                      <c:pt idx="1">
                        <c:v>RCH HVU</c:v>
                      </c:pt>
                      <c:pt idx="2">
                        <c:v>RCH 7th Floor</c:v>
                      </c:pt>
                      <c:pt idx="3">
                        <c:v>RCH 10th Floor</c:v>
                      </c:pt>
                      <c:pt idx="4">
                        <c:v>RCH HVI</c:v>
                      </c:pt>
                      <c:pt idx="5">
                        <c:v>MHOSH 2nd Floor</c:v>
                      </c:pt>
                      <c:pt idx="6">
                        <c:v>Rehab Center</c:v>
                      </c:pt>
                      <c:pt idx="7">
                        <c:v>Turbine</c:v>
                      </c:pt>
                      <c:pt idx="8">
                        <c:v>MHC</c:v>
                      </c:pt>
                      <c:pt idx="9">
                        <c:v>RCH 1st Floor (Lactation)</c:v>
                      </c:pt>
                      <c:pt idx="10">
                        <c:v>RCH 1st Floor (Eaud)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'Checkouts by Room'!$E$3:$E$13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0">
                        <c:v>0</c:v>
                      </c:pt>
                      <c:pt idx="1">
                        <c:v>0</c:v>
                      </c:pt>
                      <c:pt idx="2">
                        <c:v>3</c:v>
                      </c:pt>
                      <c:pt idx="3">
                        <c:v>1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15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D058-405D-970D-56748E050004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'Checkouts by Room'!$F$2</c15:sqref>
                        </c15:formulaRef>
                      </c:ext>
                    </c:extLst>
                    <c:strCache>
                      <c:ptCount val="1"/>
                      <c:pt idx="0">
                        <c:v>Aug-21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'Checkouts by Room'!$C$3:$C$13</c15:sqref>
                        </c15:formulaRef>
                      </c:ext>
                    </c:extLst>
                    <c:strCache>
                      <c:ptCount val="11"/>
                      <c:pt idx="0">
                        <c:v>RCH ED</c:v>
                      </c:pt>
                      <c:pt idx="1">
                        <c:v>RCH HVU</c:v>
                      </c:pt>
                      <c:pt idx="2">
                        <c:v>RCH 7th Floor</c:v>
                      </c:pt>
                      <c:pt idx="3">
                        <c:v>RCH 10th Floor</c:v>
                      </c:pt>
                      <c:pt idx="4">
                        <c:v>RCH HVI</c:v>
                      </c:pt>
                      <c:pt idx="5">
                        <c:v>MHOSH 2nd Floor</c:v>
                      </c:pt>
                      <c:pt idx="6">
                        <c:v>Rehab Center</c:v>
                      </c:pt>
                      <c:pt idx="7">
                        <c:v>Turbine</c:v>
                      </c:pt>
                      <c:pt idx="8">
                        <c:v>MHC</c:v>
                      </c:pt>
                      <c:pt idx="9">
                        <c:v>RCH 1st Floor (Lactation)</c:v>
                      </c:pt>
                      <c:pt idx="10">
                        <c:v>RCH 1st Floor (Eaud)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'Checkouts by Room'!$F$3:$F$13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0">
                        <c:v>0</c:v>
                      </c:pt>
                      <c:pt idx="1">
                        <c:v>12</c:v>
                      </c:pt>
                      <c:pt idx="2">
                        <c:v>41</c:v>
                      </c:pt>
                      <c:pt idx="3">
                        <c:v>17</c:v>
                      </c:pt>
                      <c:pt idx="4">
                        <c:v>0</c:v>
                      </c:pt>
                      <c:pt idx="5">
                        <c:v>22</c:v>
                      </c:pt>
                      <c:pt idx="6">
                        <c:v>1</c:v>
                      </c:pt>
                      <c:pt idx="7">
                        <c:v>1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40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D058-405D-970D-56748E050004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'Checkouts by Room'!$G$2</c15:sqref>
                        </c15:formulaRef>
                      </c:ext>
                    </c:extLst>
                    <c:strCache>
                      <c:ptCount val="1"/>
                      <c:pt idx="0">
                        <c:v>Sep-21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'Checkouts by Room'!$C$3:$C$13</c15:sqref>
                        </c15:formulaRef>
                      </c:ext>
                    </c:extLst>
                    <c:strCache>
                      <c:ptCount val="11"/>
                      <c:pt idx="0">
                        <c:v>RCH ED</c:v>
                      </c:pt>
                      <c:pt idx="1">
                        <c:v>RCH HVU</c:v>
                      </c:pt>
                      <c:pt idx="2">
                        <c:v>RCH 7th Floor</c:v>
                      </c:pt>
                      <c:pt idx="3">
                        <c:v>RCH 10th Floor</c:v>
                      </c:pt>
                      <c:pt idx="4">
                        <c:v>RCH HVI</c:v>
                      </c:pt>
                      <c:pt idx="5">
                        <c:v>MHOSH 2nd Floor</c:v>
                      </c:pt>
                      <c:pt idx="6">
                        <c:v>Rehab Center</c:v>
                      </c:pt>
                      <c:pt idx="7">
                        <c:v>Turbine</c:v>
                      </c:pt>
                      <c:pt idx="8">
                        <c:v>MHC</c:v>
                      </c:pt>
                      <c:pt idx="9">
                        <c:v>RCH 1st Floor (Lactation)</c:v>
                      </c:pt>
                      <c:pt idx="10">
                        <c:v>RCH 1st Floor (Eaud)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'Checkouts by Room'!$G$3:$G$13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0">
                        <c:v>0</c:v>
                      </c:pt>
                      <c:pt idx="1">
                        <c:v>8</c:v>
                      </c:pt>
                      <c:pt idx="2">
                        <c:v>49</c:v>
                      </c:pt>
                      <c:pt idx="3">
                        <c:v>6</c:v>
                      </c:pt>
                      <c:pt idx="4">
                        <c:v>0</c:v>
                      </c:pt>
                      <c:pt idx="5">
                        <c:v>33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44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D058-405D-970D-56748E050004}"/>
                  </c:ext>
                </c:extLst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'Checkouts by Room'!$H$2</c15:sqref>
                        </c15:formulaRef>
                      </c:ext>
                    </c:extLst>
                    <c:strCache>
                      <c:ptCount val="1"/>
                      <c:pt idx="0">
                        <c:v>Oct-21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'Checkouts by Room'!$C$3:$C$13</c15:sqref>
                        </c15:formulaRef>
                      </c:ext>
                    </c:extLst>
                    <c:strCache>
                      <c:ptCount val="11"/>
                      <c:pt idx="0">
                        <c:v>RCH ED</c:v>
                      </c:pt>
                      <c:pt idx="1">
                        <c:v>RCH HVU</c:v>
                      </c:pt>
                      <c:pt idx="2">
                        <c:v>RCH 7th Floor</c:v>
                      </c:pt>
                      <c:pt idx="3">
                        <c:v>RCH 10th Floor</c:v>
                      </c:pt>
                      <c:pt idx="4">
                        <c:v>RCH HVI</c:v>
                      </c:pt>
                      <c:pt idx="5">
                        <c:v>MHOSH 2nd Floor</c:v>
                      </c:pt>
                      <c:pt idx="6">
                        <c:v>Rehab Center</c:v>
                      </c:pt>
                      <c:pt idx="7">
                        <c:v>Turbine</c:v>
                      </c:pt>
                      <c:pt idx="8">
                        <c:v>MHC</c:v>
                      </c:pt>
                      <c:pt idx="9">
                        <c:v>RCH 1st Floor (Lactation)</c:v>
                      </c:pt>
                      <c:pt idx="10">
                        <c:v>RCH 1st Floor (Eaud)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'Checkouts by Room'!$H$3:$H$13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0">
                        <c:v>1</c:v>
                      </c:pt>
                      <c:pt idx="1">
                        <c:v>38</c:v>
                      </c:pt>
                      <c:pt idx="2">
                        <c:v>27</c:v>
                      </c:pt>
                      <c:pt idx="3">
                        <c:v>5</c:v>
                      </c:pt>
                      <c:pt idx="4">
                        <c:v>0</c:v>
                      </c:pt>
                      <c:pt idx="5">
                        <c:v>61</c:v>
                      </c:pt>
                      <c:pt idx="6">
                        <c:v>1</c:v>
                      </c:pt>
                      <c:pt idx="7">
                        <c:v>1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49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D058-405D-970D-56748E050004}"/>
                  </c:ext>
                </c:extLst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'Checkouts by Room'!$I$2</c15:sqref>
                        </c15:formulaRef>
                      </c:ext>
                    </c:extLst>
                    <c:strCache>
                      <c:ptCount val="1"/>
                      <c:pt idx="0">
                        <c:v>Nov-21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'Checkouts by Room'!$C$3:$C$13</c15:sqref>
                        </c15:formulaRef>
                      </c:ext>
                    </c:extLst>
                    <c:strCache>
                      <c:ptCount val="11"/>
                      <c:pt idx="0">
                        <c:v>RCH ED</c:v>
                      </c:pt>
                      <c:pt idx="1">
                        <c:v>RCH HVU</c:v>
                      </c:pt>
                      <c:pt idx="2">
                        <c:v>RCH 7th Floor</c:v>
                      </c:pt>
                      <c:pt idx="3">
                        <c:v>RCH 10th Floor</c:v>
                      </c:pt>
                      <c:pt idx="4">
                        <c:v>RCH HVI</c:v>
                      </c:pt>
                      <c:pt idx="5">
                        <c:v>MHOSH 2nd Floor</c:v>
                      </c:pt>
                      <c:pt idx="6">
                        <c:v>Rehab Center</c:v>
                      </c:pt>
                      <c:pt idx="7">
                        <c:v>Turbine</c:v>
                      </c:pt>
                      <c:pt idx="8">
                        <c:v>MHC</c:v>
                      </c:pt>
                      <c:pt idx="9">
                        <c:v>RCH 1st Floor (Lactation)</c:v>
                      </c:pt>
                      <c:pt idx="10">
                        <c:v>RCH 1st Floor (Eaud)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'Checkouts by Room'!$I$3:$I$13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0">
                        <c:v>1</c:v>
                      </c:pt>
                      <c:pt idx="1">
                        <c:v>19</c:v>
                      </c:pt>
                      <c:pt idx="2">
                        <c:v>41</c:v>
                      </c:pt>
                      <c:pt idx="3">
                        <c:v>9</c:v>
                      </c:pt>
                      <c:pt idx="4">
                        <c:v>0</c:v>
                      </c:pt>
                      <c:pt idx="5">
                        <c:v>10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68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D058-405D-970D-56748E050004}"/>
                  </c:ext>
                </c:extLst>
              </c15:ser>
            </c15:filteredBarSeries>
            <c15:filteredBa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'Checkouts by Room'!$J$2</c15:sqref>
                        </c15:formulaRef>
                      </c:ext>
                    </c:extLst>
                    <c:strCache>
                      <c:ptCount val="1"/>
                      <c:pt idx="0">
                        <c:v>Dec-21</c:v>
                      </c:pt>
                    </c:strCache>
                  </c:strRef>
                </c:tx>
                <c:spPr>
                  <a:solidFill>
                    <a:schemeClr val="accent2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'Checkouts by Room'!$C$3:$C$13</c15:sqref>
                        </c15:formulaRef>
                      </c:ext>
                    </c:extLst>
                    <c:strCache>
                      <c:ptCount val="11"/>
                      <c:pt idx="0">
                        <c:v>RCH ED</c:v>
                      </c:pt>
                      <c:pt idx="1">
                        <c:v>RCH HVU</c:v>
                      </c:pt>
                      <c:pt idx="2">
                        <c:v>RCH 7th Floor</c:v>
                      </c:pt>
                      <c:pt idx="3">
                        <c:v>RCH 10th Floor</c:v>
                      </c:pt>
                      <c:pt idx="4">
                        <c:v>RCH HVI</c:v>
                      </c:pt>
                      <c:pt idx="5">
                        <c:v>MHOSH 2nd Floor</c:v>
                      </c:pt>
                      <c:pt idx="6">
                        <c:v>Rehab Center</c:v>
                      </c:pt>
                      <c:pt idx="7">
                        <c:v>Turbine</c:v>
                      </c:pt>
                      <c:pt idx="8">
                        <c:v>MHC</c:v>
                      </c:pt>
                      <c:pt idx="9">
                        <c:v>RCH 1st Floor (Lactation)</c:v>
                      </c:pt>
                      <c:pt idx="10">
                        <c:v>RCH 1st Floor (Eaud)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'Checkouts by Room'!$J$3:$J$13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0">
                        <c:v>2</c:v>
                      </c:pt>
                      <c:pt idx="1">
                        <c:v>22</c:v>
                      </c:pt>
                      <c:pt idx="2">
                        <c:v>22</c:v>
                      </c:pt>
                      <c:pt idx="3">
                        <c:v>8</c:v>
                      </c:pt>
                      <c:pt idx="4">
                        <c:v>0</c:v>
                      </c:pt>
                      <c:pt idx="5">
                        <c:v>12</c:v>
                      </c:pt>
                      <c:pt idx="6">
                        <c:v>0</c:v>
                      </c:pt>
                      <c:pt idx="7">
                        <c:v>1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111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D058-405D-970D-56748E050004}"/>
                  </c:ext>
                </c:extLst>
              </c15:ser>
            </c15:filteredBarSeries>
            <c15:filteredBar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'Checkouts by Room'!$K$2</c15:sqref>
                        </c15:formulaRef>
                      </c:ext>
                    </c:extLst>
                    <c:strCache>
                      <c:ptCount val="1"/>
                      <c:pt idx="0">
                        <c:v>Jan-22</c:v>
                      </c:pt>
                    </c:strCache>
                  </c:strRef>
                </c:tx>
                <c:spPr>
                  <a:solidFill>
                    <a:schemeClr val="accent3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'Checkouts by Room'!$C$3:$C$13</c15:sqref>
                        </c15:formulaRef>
                      </c:ext>
                    </c:extLst>
                    <c:strCache>
                      <c:ptCount val="11"/>
                      <c:pt idx="0">
                        <c:v>RCH ED</c:v>
                      </c:pt>
                      <c:pt idx="1">
                        <c:v>RCH HVU</c:v>
                      </c:pt>
                      <c:pt idx="2">
                        <c:v>RCH 7th Floor</c:v>
                      </c:pt>
                      <c:pt idx="3">
                        <c:v>RCH 10th Floor</c:v>
                      </c:pt>
                      <c:pt idx="4">
                        <c:v>RCH HVI</c:v>
                      </c:pt>
                      <c:pt idx="5">
                        <c:v>MHOSH 2nd Floor</c:v>
                      </c:pt>
                      <c:pt idx="6">
                        <c:v>Rehab Center</c:v>
                      </c:pt>
                      <c:pt idx="7">
                        <c:v>Turbine</c:v>
                      </c:pt>
                      <c:pt idx="8">
                        <c:v>MHC</c:v>
                      </c:pt>
                      <c:pt idx="9">
                        <c:v>RCH 1st Floor (Lactation)</c:v>
                      </c:pt>
                      <c:pt idx="10">
                        <c:v>RCH 1st Floor (Eaud)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'Checkouts by Room'!$K$3:$K$13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0">
                        <c:v>1</c:v>
                      </c:pt>
                      <c:pt idx="1">
                        <c:v>22</c:v>
                      </c:pt>
                      <c:pt idx="2">
                        <c:v>19</c:v>
                      </c:pt>
                      <c:pt idx="3">
                        <c:v>6</c:v>
                      </c:pt>
                      <c:pt idx="4">
                        <c:v>1</c:v>
                      </c:pt>
                      <c:pt idx="5">
                        <c:v>8</c:v>
                      </c:pt>
                      <c:pt idx="6">
                        <c:v>0</c:v>
                      </c:pt>
                      <c:pt idx="7">
                        <c:v>1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67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D058-405D-970D-56748E050004}"/>
                  </c:ext>
                </c:extLst>
              </c15:ser>
            </c15:filteredBarSeries>
            <c15:filteredBar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'Checkouts by Room'!$L$2</c15:sqref>
                        </c15:formulaRef>
                      </c:ext>
                    </c:extLst>
                    <c:strCache>
                      <c:ptCount val="1"/>
                      <c:pt idx="0">
                        <c:v>Feb-22</c:v>
                      </c:pt>
                    </c:strCache>
                  </c:strRef>
                </c:tx>
                <c:spPr>
                  <a:solidFill>
                    <a:schemeClr val="accent4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'Checkouts by Room'!$C$3:$C$13</c15:sqref>
                        </c15:formulaRef>
                      </c:ext>
                    </c:extLst>
                    <c:strCache>
                      <c:ptCount val="11"/>
                      <c:pt idx="0">
                        <c:v>RCH ED</c:v>
                      </c:pt>
                      <c:pt idx="1">
                        <c:v>RCH HVU</c:v>
                      </c:pt>
                      <c:pt idx="2">
                        <c:v>RCH 7th Floor</c:v>
                      </c:pt>
                      <c:pt idx="3">
                        <c:v>RCH 10th Floor</c:v>
                      </c:pt>
                      <c:pt idx="4">
                        <c:v>RCH HVI</c:v>
                      </c:pt>
                      <c:pt idx="5">
                        <c:v>MHOSH 2nd Floor</c:v>
                      </c:pt>
                      <c:pt idx="6">
                        <c:v>Rehab Center</c:v>
                      </c:pt>
                      <c:pt idx="7">
                        <c:v>Turbine</c:v>
                      </c:pt>
                      <c:pt idx="8">
                        <c:v>MHC</c:v>
                      </c:pt>
                      <c:pt idx="9">
                        <c:v>RCH 1st Floor (Lactation)</c:v>
                      </c:pt>
                      <c:pt idx="10">
                        <c:v>RCH 1st Floor (Eaud)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'Checkouts by Room'!$L$3:$L$13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0">
                        <c:v>0</c:v>
                      </c:pt>
                      <c:pt idx="1">
                        <c:v>14</c:v>
                      </c:pt>
                      <c:pt idx="2">
                        <c:v>17</c:v>
                      </c:pt>
                      <c:pt idx="3">
                        <c:v>3</c:v>
                      </c:pt>
                      <c:pt idx="4">
                        <c:v>0</c:v>
                      </c:pt>
                      <c:pt idx="5">
                        <c:v>10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89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D058-405D-970D-56748E050004}"/>
                  </c:ext>
                </c:extLst>
              </c15:ser>
            </c15:filteredBarSeries>
            <c15:filteredBar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'Checkouts by Room'!$M$2</c15:sqref>
                        </c15:formulaRef>
                      </c:ext>
                    </c:extLst>
                    <c:strCache>
                      <c:ptCount val="1"/>
                      <c:pt idx="0">
                        <c:v>Mar-22</c:v>
                      </c:pt>
                    </c:strCache>
                  </c:strRef>
                </c:tx>
                <c:spPr>
                  <a:solidFill>
                    <a:schemeClr val="accent5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'Checkouts by Room'!$C$3:$C$13</c15:sqref>
                        </c15:formulaRef>
                      </c:ext>
                    </c:extLst>
                    <c:strCache>
                      <c:ptCount val="11"/>
                      <c:pt idx="0">
                        <c:v>RCH ED</c:v>
                      </c:pt>
                      <c:pt idx="1">
                        <c:v>RCH HVU</c:v>
                      </c:pt>
                      <c:pt idx="2">
                        <c:v>RCH 7th Floor</c:v>
                      </c:pt>
                      <c:pt idx="3">
                        <c:v>RCH 10th Floor</c:v>
                      </c:pt>
                      <c:pt idx="4">
                        <c:v>RCH HVI</c:v>
                      </c:pt>
                      <c:pt idx="5">
                        <c:v>MHOSH 2nd Floor</c:v>
                      </c:pt>
                      <c:pt idx="6">
                        <c:v>Rehab Center</c:v>
                      </c:pt>
                      <c:pt idx="7">
                        <c:v>Turbine</c:v>
                      </c:pt>
                      <c:pt idx="8">
                        <c:v>MHC</c:v>
                      </c:pt>
                      <c:pt idx="9">
                        <c:v>RCH 1st Floor (Lactation)</c:v>
                      </c:pt>
                      <c:pt idx="10">
                        <c:v>RCH 1st Floor (Eaud)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'Checkouts by Room'!$M$3:$M$13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0">
                        <c:v>1</c:v>
                      </c:pt>
                      <c:pt idx="1">
                        <c:v>0</c:v>
                      </c:pt>
                      <c:pt idx="2">
                        <c:v>41</c:v>
                      </c:pt>
                      <c:pt idx="3">
                        <c:v>8</c:v>
                      </c:pt>
                      <c:pt idx="4">
                        <c:v>0</c:v>
                      </c:pt>
                      <c:pt idx="5">
                        <c:v>2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70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D058-405D-970D-56748E050004}"/>
                  </c:ext>
                </c:extLst>
              </c15:ser>
            </c15:filteredBarSeries>
            <c15:filteredBar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'Checkouts by Room'!$N$2</c15:sqref>
                        </c15:formulaRef>
                      </c:ext>
                    </c:extLst>
                    <c:strCache>
                      <c:ptCount val="1"/>
                      <c:pt idx="0">
                        <c:v>Apr-22</c:v>
                      </c:pt>
                    </c:strCache>
                  </c:strRef>
                </c:tx>
                <c:spPr>
                  <a:solidFill>
                    <a:schemeClr val="accent6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'Checkouts by Room'!$C$3:$C$13</c15:sqref>
                        </c15:formulaRef>
                      </c:ext>
                    </c:extLst>
                    <c:strCache>
                      <c:ptCount val="11"/>
                      <c:pt idx="0">
                        <c:v>RCH ED</c:v>
                      </c:pt>
                      <c:pt idx="1">
                        <c:v>RCH HVU</c:v>
                      </c:pt>
                      <c:pt idx="2">
                        <c:v>RCH 7th Floor</c:v>
                      </c:pt>
                      <c:pt idx="3">
                        <c:v>RCH 10th Floor</c:v>
                      </c:pt>
                      <c:pt idx="4">
                        <c:v>RCH HVI</c:v>
                      </c:pt>
                      <c:pt idx="5">
                        <c:v>MHOSH 2nd Floor</c:v>
                      </c:pt>
                      <c:pt idx="6">
                        <c:v>Rehab Center</c:v>
                      </c:pt>
                      <c:pt idx="7">
                        <c:v>Turbine</c:v>
                      </c:pt>
                      <c:pt idx="8">
                        <c:v>MHC</c:v>
                      </c:pt>
                      <c:pt idx="9">
                        <c:v>RCH 1st Floor (Lactation)</c:v>
                      </c:pt>
                      <c:pt idx="10">
                        <c:v>RCH 1st Floor (Eaud)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'Checkouts by Room'!$N$3:$N$13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0">
                        <c:v>0</c:v>
                      </c:pt>
                      <c:pt idx="1">
                        <c:v>0</c:v>
                      </c:pt>
                      <c:pt idx="2">
                        <c:v>66</c:v>
                      </c:pt>
                      <c:pt idx="3">
                        <c:v>23</c:v>
                      </c:pt>
                      <c:pt idx="4">
                        <c:v>0</c:v>
                      </c:pt>
                      <c:pt idx="5">
                        <c:v>25</c:v>
                      </c:pt>
                      <c:pt idx="6">
                        <c:v>0</c:v>
                      </c:pt>
                      <c:pt idx="7">
                        <c:v>1</c:v>
                      </c:pt>
                      <c:pt idx="8">
                        <c:v>0</c:v>
                      </c:pt>
                      <c:pt idx="9">
                        <c:v>3</c:v>
                      </c:pt>
                      <c:pt idx="10">
                        <c:v>97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D058-405D-970D-56748E050004}"/>
                  </c:ext>
                </c:extLst>
              </c15:ser>
            </c15:filteredBarSeries>
          </c:ext>
        </c:extLst>
      </c:barChart>
      <c:catAx>
        <c:axId val="18352963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5298816"/>
        <c:crosses val="autoZero"/>
        <c:auto val="0"/>
        <c:lblAlgn val="ctr"/>
        <c:lblOffset val="100"/>
        <c:noMultiLvlLbl val="0"/>
      </c:catAx>
      <c:valAx>
        <c:axId val="18352988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52963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rgbClr val="002F3B"/>
                </a:solidFill>
                <a:latin typeface="+mn-lt"/>
                <a:ea typeface="+mn-ea"/>
                <a:cs typeface="+mn-cs"/>
              </a:defRPr>
            </a:pPr>
            <a:r>
              <a:rPr lang="en-US" b="1">
                <a:solidFill>
                  <a:srgbClr val="002F3B"/>
                </a:solidFill>
              </a:rPr>
              <a:t>RCH  Room Checkouts</a:t>
            </a:r>
          </a:p>
        </c:rich>
      </c:tx>
      <c:overlay val="0"/>
      <c:spPr>
        <a:solidFill>
          <a:sysClr val="window" lastClr="FFFFFF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rgbClr val="002F3B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'Checkouts by Room'!$C$3</c:f>
              <c:strCache>
                <c:ptCount val="1"/>
                <c:pt idx="0">
                  <c:v>RCH ED</c:v>
                </c:pt>
              </c:strCache>
            </c:strRef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cat>
            <c:strRef>
              <c:f>'Checkouts by Room'!$D$2:$N$2</c:f>
              <c:strCache>
                <c:ptCount val="11"/>
                <c:pt idx="0">
                  <c:v>Jun-21</c:v>
                </c:pt>
                <c:pt idx="1">
                  <c:v>Jul-21</c:v>
                </c:pt>
                <c:pt idx="2">
                  <c:v>Aug-21</c:v>
                </c:pt>
                <c:pt idx="3">
                  <c:v>Sep-21</c:v>
                </c:pt>
                <c:pt idx="4">
                  <c:v>Oct-21</c:v>
                </c:pt>
                <c:pt idx="5">
                  <c:v>Nov-21</c:v>
                </c:pt>
                <c:pt idx="6">
                  <c:v>Dec-21</c:v>
                </c:pt>
                <c:pt idx="7">
                  <c:v>Jan-22</c:v>
                </c:pt>
                <c:pt idx="8">
                  <c:v>Feb-22</c:v>
                </c:pt>
                <c:pt idx="9">
                  <c:v>Mar-22</c:v>
                </c:pt>
                <c:pt idx="10">
                  <c:v>Apr-22</c:v>
                </c:pt>
              </c:strCache>
              <c:extLst/>
            </c:strRef>
          </c:cat>
          <c:val>
            <c:numRef>
              <c:f>'Checkouts by Room'!$D$3:$N$3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1</c:v>
                </c:pt>
                <c:pt idx="6">
                  <c:v>2</c:v>
                </c:pt>
                <c:pt idx="7">
                  <c:v>1</c:v>
                </c:pt>
                <c:pt idx="8">
                  <c:v>0</c:v>
                </c:pt>
                <c:pt idx="9">
                  <c:v>1</c:v>
                </c:pt>
                <c:pt idx="10">
                  <c:v>0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0-1808-4079-B09C-177E7DB8FDEC}"/>
            </c:ext>
          </c:extLst>
        </c:ser>
        <c:ser>
          <c:idx val="1"/>
          <c:order val="1"/>
          <c:tx>
            <c:strRef>
              <c:f>'Checkouts by Room'!$C$4</c:f>
              <c:strCache>
                <c:ptCount val="1"/>
                <c:pt idx="0">
                  <c:v>RCH HVU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'Checkouts by Room'!$D$2:$N$2</c:f>
              <c:strCache>
                <c:ptCount val="11"/>
                <c:pt idx="0">
                  <c:v>Jun-21</c:v>
                </c:pt>
                <c:pt idx="1">
                  <c:v>Jul-21</c:v>
                </c:pt>
                <c:pt idx="2">
                  <c:v>Aug-21</c:v>
                </c:pt>
                <c:pt idx="3">
                  <c:v>Sep-21</c:v>
                </c:pt>
                <c:pt idx="4">
                  <c:v>Oct-21</c:v>
                </c:pt>
                <c:pt idx="5">
                  <c:v>Nov-21</c:v>
                </c:pt>
                <c:pt idx="6">
                  <c:v>Dec-21</c:v>
                </c:pt>
                <c:pt idx="7">
                  <c:v>Jan-22</c:v>
                </c:pt>
                <c:pt idx="8">
                  <c:v>Feb-22</c:v>
                </c:pt>
                <c:pt idx="9">
                  <c:v>Mar-22</c:v>
                </c:pt>
                <c:pt idx="10">
                  <c:v>Apr-22</c:v>
                </c:pt>
              </c:strCache>
              <c:extLst/>
            </c:strRef>
          </c:cat>
          <c:val>
            <c:numRef>
              <c:f>'Checkouts by Room'!$D$4:$N$4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12</c:v>
                </c:pt>
                <c:pt idx="3">
                  <c:v>8</c:v>
                </c:pt>
                <c:pt idx="4">
                  <c:v>38</c:v>
                </c:pt>
                <c:pt idx="5">
                  <c:v>19</c:v>
                </c:pt>
                <c:pt idx="6">
                  <c:v>22</c:v>
                </c:pt>
                <c:pt idx="7">
                  <c:v>22</c:v>
                </c:pt>
                <c:pt idx="8">
                  <c:v>14</c:v>
                </c:pt>
                <c:pt idx="9">
                  <c:v>0</c:v>
                </c:pt>
                <c:pt idx="10">
                  <c:v>0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1-1808-4079-B09C-177E7DB8FDEC}"/>
            </c:ext>
          </c:extLst>
        </c:ser>
        <c:ser>
          <c:idx val="2"/>
          <c:order val="2"/>
          <c:tx>
            <c:strRef>
              <c:f>'Checkouts by Room'!$C$5</c:f>
              <c:strCache>
                <c:ptCount val="1"/>
                <c:pt idx="0">
                  <c:v>RCH 7th Floor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'Checkouts by Room'!$D$2:$N$2</c:f>
              <c:strCache>
                <c:ptCount val="11"/>
                <c:pt idx="0">
                  <c:v>Jun-21</c:v>
                </c:pt>
                <c:pt idx="1">
                  <c:v>Jul-21</c:v>
                </c:pt>
                <c:pt idx="2">
                  <c:v>Aug-21</c:v>
                </c:pt>
                <c:pt idx="3">
                  <c:v>Sep-21</c:v>
                </c:pt>
                <c:pt idx="4">
                  <c:v>Oct-21</c:v>
                </c:pt>
                <c:pt idx="5">
                  <c:v>Nov-21</c:v>
                </c:pt>
                <c:pt idx="6">
                  <c:v>Dec-21</c:v>
                </c:pt>
                <c:pt idx="7">
                  <c:v>Jan-22</c:v>
                </c:pt>
                <c:pt idx="8">
                  <c:v>Feb-22</c:v>
                </c:pt>
                <c:pt idx="9">
                  <c:v>Mar-22</c:v>
                </c:pt>
                <c:pt idx="10">
                  <c:v>Apr-22</c:v>
                </c:pt>
              </c:strCache>
              <c:extLst/>
            </c:strRef>
          </c:cat>
          <c:val>
            <c:numRef>
              <c:f>'Checkouts by Room'!$D$5:$N$5</c:f>
              <c:numCache>
                <c:formatCode>General</c:formatCode>
                <c:ptCount val="11"/>
                <c:pt idx="0">
                  <c:v>0</c:v>
                </c:pt>
                <c:pt idx="1">
                  <c:v>3</c:v>
                </c:pt>
                <c:pt idx="2">
                  <c:v>41</c:v>
                </c:pt>
                <c:pt idx="3">
                  <c:v>49</c:v>
                </c:pt>
                <c:pt idx="4">
                  <c:v>27</c:v>
                </c:pt>
                <c:pt idx="5">
                  <c:v>41</c:v>
                </c:pt>
                <c:pt idx="6">
                  <c:v>22</c:v>
                </c:pt>
                <c:pt idx="7">
                  <c:v>19</c:v>
                </c:pt>
                <c:pt idx="8">
                  <c:v>17</c:v>
                </c:pt>
                <c:pt idx="9">
                  <c:v>41</c:v>
                </c:pt>
                <c:pt idx="10">
                  <c:v>66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2-1808-4079-B09C-177E7DB8FDEC}"/>
            </c:ext>
          </c:extLst>
        </c:ser>
        <c:ser>
          <c:idx val="3"/>
          <c:order val="3"/>
          <c:tx>
            <c:strRef>
              <c:f>'Checkouts by Room'!$C$6</c:f>
              <c:strCache>
                <c:ptCount val="1"/>
                <c:pt idx="0">
                  <c:v>RCH 10th Floor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'Checkouts by Room'!$D$2:$N$2</c:f>
              <c:strCache>
                <c:ptCount val="11"/>
                <c:pt idx="0">
                  <c:v>Jun-21</c:v>
                </c:pt>
                <c:pt idx="1">
                  <c:v>Jul-21</c:v>
                </c:pt>
                <c:pt idx="2">
                  <c:v>Aug-21</c:v>
                </c:pt>
                <c:pt idx="3">
                  <c:v>Sep-21</c:v>
                </c:pt>
                <c:pt idx="4">
                  <c:v>Oct-21</c:v>
                </c:pt>
                <c:pt idx="5">
                  <c:v>Nov-21</c:v>
                </c:pt>
                <c:pt idx="6">
                  <c:v>Dec-21</c:v>
                </c:pt>
                <c:pt idx="7">
                  <c:v>Jan-22</c:v>
                </c:pt>
                <c:pt idx="8">
                  <c:v>Feb-22</c:v>
                </c:pt>
                <c:pt idx="9">
                  <c:v>Mar-22</c:v>
                </c:pt>
                <c:pt idx="10">
                  <c:v>Apr-22</c:v>
                </c:pt>
              </c:strCache>
              <c:extLst/>
            </c:strRef>
          </c:cat>
          <c:val>
            <c:numRef>
              <c:f>'Checkouts by Room'!$D$6:$N$6</c:f>
              <c:numCache>
                <c:formatCode>General</c:formatCode>
                <c:ptCount val="11"/>
                <c:pt idx="0">
                  <c:v>2</c:v>
                </c:pt>
                <c:pt idx="1">
                  <c:v>1</c:v>
                </c:pt>
                <c:pt idx="2">
                  <c:v>17</c:v>
                </c:pt>
                <c:pt idx="3">
                  <c:v>6</c:v>
                </c:pt>
                <c:pt idx="4">
                  <c:v>5</c:v>
                </c:pt>
                <c:pt idx="5">
                  <c:v>9</c:v>
                </c:pt>
                <c:pt idx="6">
                  <c:v>8</c:v>
                </c:pt>
                <c:pt idx="7">
                  <c:v>6</c:v>
                </c:pt>
                <c:pt idx="8">
                  <c:v>3</c:v>
                </c:pt>
                <c:pt idx="9">
                  <c:v>8</c:v>
                </c:pt>
                <c:pt idx="10">
                  <c:v>23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3-1808-4079-B09C-177E7DB8FDEC}"/>
            </c:ext>
          </c:extLst>
        </c:ser>
        <c:ser>
          <c:idx val="4"/>
          <c:order val="4"/>
          <c:tx>
            <c:strRef>
              <c:f>'Checkouts by Room'!$C$7</c:f>
              <c:strCache>
                <c:ptCount val="1"/>
                <c:pt idx="0">
                  <c:v>RCH HVI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strRef>
              <c:f>'Checkouts by Room'!$D$2:$N$2</c:f>
              <c:strCache>
                <c:ptCount val="11"/>
                <c:pt idx="0">
                  <c:v>Jun-21</c:v>
                </c:pt>
                <c:pt idx="1">
                  <c:v>Jul-21</c:v>
                </c:pt>
                <c:pt idx="2">
                  <c:v>Aug-21</c:v>
                </c:pt>
                <c:pt idx="3">
                  <c:v>Sep-21</c:v>
                </c:pt>
                <c:pt idx="4">
                  <c:v>Oct-21</c:v>
                </c:pt>
                <c:pt idx="5">
                  <c:v>Nov-21</c:v>
                </c:pt>
                <c:pt idx="6">
                  <c:v>Dec-21</c:v>
                </c:pt>
                <c:pt idx="7">
                  <c:v>Jan-22</c:v>
                </c:pt>
                <c:pt idx="8">
                  <c:v>Feb-22</c:v>
                </c:pt>
                <c:pt idx="9">
                  <c:v>Mar-22</c:v>
                </c:pt>
                <c:pt idx="10">
                  <c:v>Apr-22</c:v>
                </c:pt>
              </c:strCache>
              <c:extLst/>
            </c:strRef>
          </c:cat>
          <c:val>
            <c:numRef>
              <c:f>'Checkouts by Room'!$D$7:$N$7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1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4-1808-4079-B09C-177E7DB8FDEC}"/>
            </c:ext>
          </c:extLst>
        </c:ser>
        <c:ser>
          <c:idx val="9"/>
          <c:order val="9"/>
          <c:tx>
            <c:strRef>
              <c:f>'Checkouts by Room'!$C$12</c:f>
              <c:strCache>
                <c:ptCount val="1"/>
                <c:pt idx="0">
                  <c:v>RCH 1st Floor (Lactation)</c:v>
                </c:pt>
              </c:strCache>
            </c:strRef>
          </c:tx>
          <c:spPr>
            <a:ln w="28575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'Checkouts by Room'!$D$2:$N$2</c:f>
              <c:strCache>
                <c:ptCount val="11"/>
                <c:pt idx="0">
                  <c:v>Jun-21</c:v>
                </c:pt>
                <c:pt idx="1">
                  <c:v>Jul-21</c:v>
                </c:pt>
                <c:pt idx="2">
                  <c:v>Aug-21</c:v>
                </c:pt>
                <c:pt idx="3">
                  <c:v>Sep-21</c:v>
                </c:pt>
                <c:pt idx="4">
                  <c:v>Oct-21</c:v>
                </c:pt>
                <c:pt idx="5">
                  <c:v>Nov-21</c:v>
                </c:pt>
                <c:pt idx="6">
                  <c:v>Dec-21</c:v>
                </c:pt>
                <c:pt idx="7">
                  <c:v>Jan-22</c:v>
                </c:pt>
                <c:pt idx="8">
                  <c:v>Feb-22</c:v>
                </c:pt>
                <c:pt idx="9">
                  <c:v>Mar-22</c:v>
                </c:pt>
                <c:pt idx="10">
                  <c:v>Apr-22</c:v>
                </c:pt>
              </c:strCache>
              <c:extLst/>
            </c:strRef>
          </c:cat>
          <c:val>
            <c:numRef>
              <c:f>'Checkouts by Room'!$D$12:$N$12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3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5-1808-4079-B09C-177E7DB8FDEC}"/>
            </c:ext>
          </c:extLst>
        </c:ser>
        <c:ser>
          <c:idx val="10"/>
          <c:order val="10"/>
          <c:tx>
            <c:strRef>
              <c:f>'Checkouts by Room'!$C$13</c:f>
              <c:strCache>
                <c:ptCount val="1"/>
                <c:pt idx="0">
                  <c:v>RCH 1st Floor (Eaud)</c:v>
                </c:pt>
              </c:strCache>
            </c:strRef>
          </c:tx>
          <c:spPr>
            <a:ln w="28575" cap="rnd">
              <a:solidFill>
                <a:schemeClr val="accent5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'Checkouts by Room'!$D$2:$N$2</c:f>
              <c:strCache>
                <c:ptCount val="11"/>
                <c:pt idx="0">
                  <c:v>Jun-21</c:v>
                </c:pt>
                <c:pt idx="1">
                  <c:v>Jul-21</c:v>
                </c:pt>
                <c:pt idx="2">
                  <c:v>Aug-21</c:v>
                </c:pt>
                <c:pt idx="3">
                  <c:v>Sep-21</c:v>
                </c:pt>
                <c:pt idx="4">
                  <c:v>Oct-21</c:v>
                </c:pt>
                <c:pt idx="5">
                  <c:v>Nov-21</c:v>
                </c:pt>
                <c:pt idx="6">
                  <c:v>Dec-21</c:v>
                </c:pt>
                <c:pt idx="7">
                  <c:v>Jan-22</c:v>
                </c:pt>
                <c:pt idx="8">
                  <c:v>Feb-22</c:v>
                </c:pt>
                <c:pt idx="9">
                  <c:v>Mar-22</c:v>
                </c:pt>
                <c:pt idx="10">
                  <c:v>Apr-22</c:v>
                </c:pt>
              </c:strCache>
              <c:extLst/>
            </c:strRef>
          </c:cat>
          <c:val>
            <c:numRef>
              <c:f>'Checkouts by Room'!$D$13:$N$13</c:f>
              <c:numCache>
                <c:formatCode>General</c:formatCode>
                <c:ptCount val="11"/>
                <c:pt idx="0">
                  <c:v>16</c:v>
                </c:pt>
                <c:pt idx="1">
                  <c:v>15</c:v>
                </c:pt>
                <c:pt idx="2">
                  <c:v>40</c:v>
                </c:pt>
                <c:pt idx="3">
                  <c:v>44</c:v>
                </c:pt>
                <c:pt idx="4">
                  <c:v>49</c:v>
                </c:pt>
                <c:pt idx="5">
                  <c:v>68</c:v>
                </c:pt>
                <c:pt idx="6">
                  <c:v>111</c:v>
                </c:pt>
                <c:pt idx="7">
                  <c:v>67</c:v>
                </c:pt>
                <c:pt idx="8">
                  <c:v>89</c:v>
                </c:pt>
                <c:pt idx="9">
                  <c:v>70</c:v>
                </c:pt>
                <c:pt idx="10">
                  <c:v>97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6-1808-4079-B09C-177E7DB8FD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20271023"/>
        <c:axId val="2020276015"/>
        <c:extLst>
          <c:ext xmlns:c15="http://schemas.microsoft.com/office/drawing/2012/chart" uri="{02D57815-91ED-43cb-92C2-25804820EDAC}">
            <c15:filteredLineSeries>
              <c15:ser>
                <c:idx val="5"/>
                <c:order val="5"/>
                <c:tx>
                  <c:strRef>
                    <c:extLst>
                      <c:ext uri="{02D57815-91ED-43cb-92C2-25804820EDAC}">
                        <c15:formulaRef>
                          <c15:sqref>'Checkouts by Room'!$C$8</c15:sqref>
                        </c15:formulaRef>
                      </c:ext>
                    </c:extLst>
                    <c:strCache>
                      <c:ptCount val="1"/>
                      <c:pt idx="0">
                        <c:v>MHOSH 2nd Floor</c:v>
                      </c:pt>
                    </c:strCache>
                  </c:strRef>
                </c:tx>
                <c:spPr>
                  <a:ln w="28575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>
                      <c:ext uri="{02D57815-91ED-43cb-92C2-25804820EDAC}">
                        <c15:formulaRef>
                          <c15:sqref>'Checkouts by Room'!$D$2:$N$2</c15:sqref>
                        </c15:formulaRef>
                      </c:ext>
                    </c:extLst>
                    <c:strCache>
                      <c:ptCount val="11"/>
                      <c:pt idx="0">
                        <c:v>Jun-21</c:v>
                      </c:pt>
                      <c:pt idx="1">
                        <c:v>Jul-21</c:v>
                      </c:pt>
                      <c:pt idx="2">
                        <c:v>Aug-21</c:v>
                      </c:pt>
                      <c:pt idx="3">
                        <c:v>Sep-21</c:v>
                      </c:pt>
                      <c:pt idx="4">
                        <c:v>Oct-21</c:v>
                      </c:pt>
                      <c:pt idx="5">
                        <c:v>Nov-21</c:v>
                      </c:pt>
                      <c:pt idx="6">
                        <c:v>Dec-21</c:v>
                      </c:pt>
                      <c:pt idx="7">
                        <c:v>Jan-22</c:v>
                      </c:pt>
                      <c:pt idx="8">
                        <c:v>Feb-22</c:v>
                      </c:pt>
                      <c:pt idx="9">
                        <c:v>Mar-22</c:v>
                      </c:pt>
                      <c:pt idx="10">
                        <c:v>Apr-22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'Checkouts by Room'!$D$8:$N$8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0">
                        <c:v>0</c:v>
                      </c:pt>
                      <c:pt idx="1">
                        <c:v>0</c:v>
                      </c:pt>
                      <c:pt idx="2">
                        <c:v>22</c:v>
                      </c:pt>
                      <c:pt idx="3">
                        <c:v>33</c:v>
                      </c:pt>
                      <c:pt idx="4">
                        <c:v>61</c:v>
                      </c:pt>
                      <c:pt idx="5">
                        <c:v>10</c:v>
                      </c:pt>
                      <c:pt idx="6">
                        <c:v>12</c:v>
                      </c:pt>
                      <c:pt idx="7">
                        <c:v>8</c:v>
                      </c:pt>
                      <c:pt idx="8">
                        <c:v>10</c:v>
                      </c:pt>
                      <c:pt idx="9">
                        <c:v>2</c:v>
                      </c:pt>
                      <c:pt idx="10">
                        <c:v>25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7-1808-4079-B09C-177E7DB8FDEC}"/>
                  </c:ext>
                </c:extLst>
              </c15:ser>
            </c15:filteredLineSeries>
            <c15:filteredLine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'Checkouts by Room'!$C$9</c15:sqref>
                        </c15:formulaRef>
                      </c:ext>
                    </c:extLst>
                    <c:strCache>
                      <c:ptCount val="1"/>
                      <c:pt idx="0">
                        <c:v>Rehab Center</c:v>
                      </c:pt>
                    </c:strCache>
                  </c:strRef>
                </c:tx>
                <c:spPr>
                  <a:ln w="28575" cap="rnd">
                    <a:solidFill>
                      <a:schemeClr val="accent1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'Checkouts by Room'!$D$2:$N$2</c15:sqref>
                        </c15:formulaRef>
                      </c:ext>
                    </c:extLst>
                    <c:strCache>
                      <c:ptCount val="11"/>
                      <c:pt idx="0">
                        <c:v>Jun-21</c:v>
                      </c:pt>
                      <c:pt idx="1">
                        <c:v>Jul-21</c:v>
                      </c:pt>
                      <c:pt idx="2">
                        <c:v>Aug-21</c:v>
                      </c:pt>
                      <c:pt idx="3">
                        <c:v>Sep-21</c:v>
                      </c:pt>
                      <c:pt idx="4">
                        <c:v>Oct-21</c:v>
                      </c:pt>
                      <c:pt idx="5">
                        <c:v>Nov-21</c:v>
                      </c:pt>
                      <c:pt idx="6">
                        <c:v>Dec-21</c:v>
                      </c:pt>
                      <c:pt idx="7">
                        <c:v>Jan-22</c:v>
                      </c:pt>
                      <c:pt idx="8">
                        <c:v>Feb-22</c:v>
                      </c:pt>
                      <c:pt idx="9">
                        <c:v>Mar-22</c:v>
                      </c:pt>
                      <c:pt idx="10">
                        <c:v>Apr-22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'Checkouts by Room'!$D$9:$N$9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0">
                        <c:v>0</c:v>
                      </c:pt>
                      <c:pt idx="1">
                        <c:v>0</c:v>
                      </c:pt>
                      <c:pt idx="2">
                        <c:v>1</c:v>
                      </c:pt>
                      <c:pt idx="3">
                        <c:v>0</c:v>
                      </c:pt>
                      <c:pt idx="4">
                        <c:v>1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1808-4079-B09C-177E7DB8FDEC}"/>
                  </c:ext>
                </c:extLst>
              </c15:ser>
            </c15:filteredLineSeries>
            <c15:filteredLine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'Checkouts by Room'!$C$10</c15:sqref>
                        </c15:formulaRef>
                      </c:ext>
                    </c:extLst>
                    <c:strCache>
                      <c:ptCount val="1"/>
                      <c:pt idx="0">
                        <c:v>Turbine</c:v>
                      </c:pt>
                    </c:strCache>
                  </c:strRef>
                </c:tx>
                <c:spPr>
                  <a:ln w="28575" cap="rnd">
                    <a:solidFill>
                      <a:schemeClr val="accent2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'Checkouts by Room'!$D$2:$N$2</c15:sqref>
                        </c15:formulaRef>
                      </c:ext>
                    </c:extLst>
                    <c:strCache>
                      <c:ptCount val="11"/>
                      <c:pt idx="0">
                        <c:v>Jun-21</c:v>
                      </c:pt>
                      <c:pt idx="1">
                        <c:v>Jul-21</c:v>
                      </c:pt>
                      <c:pt idx="2">
                        <c:v>Aug-21</c:v>
                      </c:pt>
                      <c:pt idx="3">
                        <c:v>Sep-21</c:v>
                      </c:pt>
                      <c:pt idx="4">
                        <c:v>Oct-21</c:v>
                      </c:pt>
                      <c:pt idx="5">
                        <c:v>Nov-21</c:v>
                      </c:pt>
                      <c:pt idx="6">
                        <c:v>Dec-21</c:v>
                      </c:pt>
                      <c:pt idx="7">
                        <c:v>Jan-22</c:v>
                      </c:pt>
                      <c:pt idx="8">
                        <c:v>Feb-22</c:v>
                      </c:pt>
                      <c:pt idx="9">
                        <c:v>Mar-22</c:v>
                      </c:pt>
                      <c:pt idx="10">
                        <c:v>Apr-22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'Checkouts by Room'!$D$10:$N$10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0">
                        <c:v>0</c:v>
                      </c:pt>
                      <c:pt idx="1">
                        <c:v>0</c:v>
                      </c:pt>
                      <c:pt idx="2">
                        <c:v>1</c:v>
                      </c:pt>
                      <c:pt idx="3">
                        <c:v>0</c:v>
                      </c:pt>
                      <c:pt idx="4">
                        <c:v>1</c:v>
                      </c:pt>
                      <c:pt idx="5">
                        <c:v>0</c:v>
                      </c:pt>
                      <c:pt idx="6">
                        <c:v>1</c:v>
                      </c:pt>
                      <c:pt idx="7">
                        <c:v>1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1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1808-4079-B09C-177E7DB8FDEC}"/>
                  </c:ext>
                </c:extLst>
              </c15:ser>
            </c15:filteredLineSeries>
            <c15:filteredLine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'Checkouts by Room'!$C$11</c15:sqref>
                        </c15:formulaRef>
                      </c:ext>
                    </c:extLst>
                    <c:strCache>
                      <c:ptCount val="1"/>
                      <c:pt idx="0">
                        <c:v>MHC</c:v>
                      </c:pt>
                    </c:strCache>
                  </c:strRef>
                </c:tx>
                <c:spPr>
                  <a:ln w="28575" cap="rnd">
                    <a:solidFill>
                      <a:schemeClr val="accent3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'Checkouts by Room'!$D$2:$N$2</c15:sqref>
                        </c15:formulaRef>
                      </c:ext>
                    </c:extLst>
                    <c:strCache>
                      <c:ptCount val="11"/>
                      <c:pt idx="0">
                        <c:v>Jun-21</c:v>
                      </c:pt>
                      <c:pt idx="1">
                        <c:v>Jul-21</c:v>
                      </c:pt>
                      <c:pt idx="2">
                        <c:v>Aug-21</c:v>
                      </c:pt>
                      <c:pt idx="3">
                        <c:v>Sep-21</c:v>
                      </c:pt>
                      <c:pt idx="4">
                        <c:v>Oct-21</c:v>
                      </c:pt>
                      <c:pt idx="5">
                        <c:v>Nov-21</c:v>
                      </c:pt>
                      <c:pt idx="6">
                        <c:v>Dec-21</c:v>
                      </c:pt>
                      <c:pt idx="7">
                        <c:v>Jan-22</c:v>
                      </c:pt>
                      <c:pt idx="8">
                        <c:v>Feb-22</c:v>
                      </c:pt>
                      <c:pt idx="9">
                        <c:v>Mar-22</c:v>
                      </c:pt>
                      <c:pt idx="10">
                        <c:v>Apr-22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'Checkouts by Room'!$D$11:$N$11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1808-4079-B09C-177E7DB8FDEC}"/>
                  </c:ext>
                </c:extLst>
              </c15:ser>
            </c15:filteredLineSeries>
          </c:ext>
        </c:extLst>
      </c:lineChart>
      <c:catAx>
        <c:axId val="20202710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20276015"/>
        <c:crosses val="autoZero"/>
        <c:auto val="1"/>
        <c:lblAlgn val="ctr"/>
        <c:lblOffset val="100"/>
        <c:noMultiLvlLbl val="0"/>
      </c:catAx>
      <c:valAx>
        <c:axId val="20202760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202710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rgbClr val="002F3B"/>
                </a:solidFill>
                <a:latin typeface="+mn-lt"/>
                <a:ea typeface="+mn-ea"/>
                <a:cs typeface="+mn-cs"/>
              </a:defRPr>
            </a:pPr>
            <a:r>
              <a:rPr lang="en-US" b="1">
                <a:solidFill>
                  <a:srgbClr val="002F3B"/>
                </a:solidFill>
              </a:rPr>
              <a:t>RCH Highest</a:t>
            </a:r>
            <a:r>
              <a:rPr lang="en-US" b="1" baseline="0">
                <a:solidFill>
                  <a:srgbClr val="002F3B"/>
                </a:solidFill>
              </a:rPr>
              <a:t> Usage</a:t>
            </a:r>
            <a:r>
              <a:rPr lang="en-US" b="1">
                <a:solidFill>
                  <a:srgbClr val="002F3B"/>
                </a:solidFill>
              </a:rPr>
              <a:t> Room Checkouts</a:t>
            </a:r>
          </a:p>
        </c:rich>
      </c:tx>
      <c:overlay val="0"/>
      <c:spPr>
        <a:solidFill>
          <a:sysClr val="window" lastClr="FFFFFF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rgbClr val="002F3B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2"/>
          <c:order val="2"/>
          <c:tx>
            <c:strRef>
              <c:f>'Checkouts by Room'!$C$5</c:f>
              <c:strCache>
                <c:ptCount val="1"/>
                <c:pt idx="0">
                  <c:v>RCH 7th Floor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'Checkouts by Room'!$K$2:$N$2</c:f>
              <c:strCache>
                <c:ptCount val="4"/>
                <c:pt idx="0">
                  <c:v>Jan-22</c:v>
                </c:pt>
                <c:pt idx="1">
                  <c:v>Feb-22</c:v>
                </c:pt>
                <c:pt idx="2">
                  <c:v>Mar-22</c:v>
                </c:pt>
                <c:pt idx="3">
                  <c:v>Apr-22</c:v>
                </c:pt>
              </c:strCache>
              <c:extLst/>
            </c:strRef>
          </c:cat>
          <c:val>
            <c:numRef>
              <c:f>'Checkouts by Room'!$K$5:$N$5</c:f>
              <c:numCache>
                <c:formatCode>General</c:formatCode>
                <c:ptCount val="4"/>
                <c:pt idx="0">
                  <c:v>19</c:v>
                </c:pt>
                <c:pt idx="1">
                  <c:v>17</c:v>
                </c:pt>
                <c:pt idx="2">
                  <c:v>41</c:v>
                </c:pt>
                <c:pt idx="3">
                  <c:v>66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0-8BDB-491D-B76F-F36012ACAA88}"/>
            </c:ext>
          </c:extLst>
        </c:ser>
        <c:ser>
          <c:idx val="3"/>
          <c:order val="3"/>
          <c:tx>
            <c:strRef>
              <c:f>'Checkouts by Room'!$C$6</c:f>
              <c:strCache>
                <c:ptCount val="1"/>
                <c:pt idx="0">
                  <c:v>RCH 10th Floor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'Checkouts by Room'!$K$2:$N$2</c:f>
              <c:strCache>
                <c:ptCount val="4"/>
                <c:pt idx="0">
                  <c:v>Jan-22</c:v>
                </c:pt>
                <c:pt idx="1">
                  <c:v>Feb-22</c:v>
                </c:pt>
                <c:pt idx="2">
                  <c:v>Mar-22</c:v>
                </c:pt>
                <c:pt idx="3">
                  <c:v>Apr-22</c:v>
                </c:pt>
              </c:strCache>
              <c:extLst/>
            </c:strRef>
          </c:cat>
          <c:val>
            <c:numRef>
              <c:f>'Checkouts by Room'!$K$6:$N$6</c:f>
              <c:numCache>
                <c:formatCode>General</c:formatCode>
                <c:ptCount val="4"/>
                <c:pt idx="0">
                  <c:v>6</c:v>
                </c:pt>
                <c:pt idx="1">
                  <c:v>3</c:v>
                </c:pt>
                <c:pt idx="2">
                  <c:v>8</c:v>
                </c:pt>
                <c:pt idx="3">
                  <c:v>23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1-8BDB-491D-B76F-F36012ACAA88}"/>
            </c:ext>
          </c:extLst>
        </c:ser>
        <c:ser>
          <c:idx val="10"/>
          <c:order val="10"/>
          <c:tx>
            <c:strRef>
              <c:f>'Checkouts by Room'!$C$13</c:f>
              <c:strCache>
                <c:ptCount val="1"/>
                <c:pt idx="0">
                  <c:v>RCH 1st Floor (Eaud)</c:v>
                </c:pt>
              </c:strCache>
            </c:strRef>
          </c:tx>
          <c:spPr>
            <a:ln w="28575" cap="rnd">
              <a:solidFill>
                <a:schemeClr val="accent5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'Checkouts by Room'!$K$2:$N$2</c:f>
              <c:strCache>
                <c:ptCount val="4"/>
                <c:pt idx="0">
                  <c:v>Jan-22</c:v>
                </c:pt>
                <c:pt idx="1">
                  <c:v>Feb-22</c:v>
                </c:pt>
                <c:pt idx="2">
                  <c:v>Mar-22</c:v>
                </c:pt>
                <c:pt idx="3">
                  <c:v>Apr-22</c:v>
                </c:pt>
              </c:strCache>
              <c:extLst/>
            </c:strRef>
          </c:cat>
          <c:val>
            <c:numRef>
              <c:f>'Checkouts by Room'!$K$13:$N$13</c:f>
              <c:numCache>
                <c:formatCode>General</c:formatCode>
                <c:ptCount val="4"/>
                <c:pt idx="0">
                  <c:v>67</c:v>
                </c:pt>
                <c:pt idx="1">
                  <c:v>89</c:v>
                </c:pt>
                <c:pt idx="2">
                  <c:v>70</c:v>
                </c:pt>
                <c:pt idx="3">
                  <c:v>97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2-8BDB-491D-B76F-F36012ACAA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20271023"/>
        <c:axId val="2020276015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'Checkouts by Room'!$C$3</c15:sqref>
                        </c15:formulaRef>
                      </c:ext>
                    </c:extLst>
                    <c:strCache>
                      <c:ptCount val="1"/>
                      <c:pt idx="0">
                        <c:v>RCH ED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>
                      <c:ext uri="{02D57815-91ED-43cb-92C2-25804820EDAC}">
                        <c15:formulaRef>
                          <c15:sqref>'Checkouts by Room'!$K$2:$N$2</c15:sqref>
                        </c15:formulaRef>
                      </c:ext>
                    </c:extLst>
                    <c:strCache>
                      <c:ptCount val="4"/>
                      <c:pt idx="0">
                        <c:v>Jan-22</c:v>
                      </c:pt>
                      <c:pt idx="1">
                        <c:v>Feb-22</c:v>
                      </c:pt>
                      <c:pt idx="2">
                        <c:v>Mar-22</c:v>
                      </c:pt>
                      <c:pt idx="3">
                        <c:v>Apr-22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'Checkouts by Room'!$K$3:$N$3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1</c:v>
                      </c:pt>
                      <c:pt idx="1">
                        <c:v>0</c:v>
                      </c:pt>
                      <c:pt idx="2">
                        <c:v>1</c:v>
                      </c:pt>
                      <c:pt idx="3">
                        <c:v>0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3-8BDB-491D-B76F-F36012ACAA88}"/>
                  </c:ext>
                </c:extLst>
              </c15:ser>
            </c15:filteredLineSeries>
            <c15:filteredLin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'Checkouts by Room'!$C$4</c15:sqref>
                        </c15:formulaRef>
                      </c:ext>
                    </c:extLst>
                    <c:strCache>
                      <c:ptCount val="1"/>
                      <c:pt idx="0">
                        <c:v>RCH HVU</c:v>
                      </c:pt>
                    </c:strCache>
                  </c:strRef>
                </c:tx>
                <c:spPr>
                  <a:ln w="2857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'Checkouts by Room'!$K$2:$N$2</c15:sqref>
                        </c15:formulaRef>
                      </c:ext>
                    </c:extLst>
                    <c:strCache>
                      <c:ptCount val="4"/>
                      <c:pt idx="0">
                        <c:v>Jan-22</c:v>
                      </c:pt>
                      <c:pt idx="1">
                        <c:v>Feb-22</c:v>
                      </c:pt>
                      <c:pt idx="2">
                        <c:v>Mar-22</c:v>
                      </c:pt>
                      <c:pt idx="3">
                        <c:v>Apr-22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'Checkouts by Room'!$K$4:$N$4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22</c:v>
                      </c:pt>
                      <c:pt idx="1">
                        <c:v>14</c:v>
                      </c:pt>
                      <c:pt idx="2">
                        <c:v>0</c:v>
                      </c:pt>
                      <c:pt idx="3">
                        <c:v>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8BDB-491D-B76F-F36012ACAA88}"/>
                  </c:ext>
                </c:extLst>
              </c15:ser>
            </c15:filteredLineSeries>
            <c15:filteredLine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'Checkouts by Room'!$C$7</c15:sqref>
                        </c15:formulaRef>
                      </c:ext>
                    </c:extLst>
                    <c:strCache>
                      <c:ptCount val="1"/>
                      <c:pt idx="0">
                        <c:v>RCH HVI</c:v>
                      </c:pt>
                    </c:strCache>
                  </c:strRef>
                </c:tx>
                <c:spPr>
                  <a:ln w="2857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'Checkouts by Room'!$K$2:$N$2</c15:sqref>
                        </c15:formulaRef>
                      </c:ext>
                    </c:extLst>
                    <c:strCache>
                      <c:ptCount val="4"/>
                      <c:pt idx="0">
                        <c:v>Jan-22</c:v>
                      </c:pt>
                      <c:pt idx="1">
                        <c:v>Feb-22</c:v>
                      </c:pt>
                      <c:pt idx="2">
                        <c:v>Mar-22</c:v>
                      </c:pt>
                      <c:pt idx="3">
                        <c:v>Apr-22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'Checkouts by Room'!$K$7:$N$7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1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8BDB-491D-B76F-F36012ACAA88}"/>
                  </c:ext>
                </c:extLst>
              </c15:ser>
            </c15:filteredLineSeries>
            <c15:filteredLine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'Checkouts by Room'!$C$8</c15:sqref>
                        </c15:formulaRef>
                      </c:ext>
                    </c:extLst>
                    <c:strCache>
                      <c:ptCount val="1"/>
                      <c:pt idx="0">
                        <c:v>MHOSH 2nd Floor</c:v>
                      </c:pt>
                    </c:strCache>
                  </c:strRef>
                </c:tx>
                <c:spPr>
                  <a:ln w="28575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'Checkouts by Room'!$K$2:$N$2</c15:sqref>
                        </c15:formulaRef>
                      </c:ext>
                    </c:extLst>
                    <c:strCache>
                      <c:ptCount val="4"/>
                      <c:pt idx="0">
                        <c:v>Jan-22</c:v>
                      </c:pt>
                      <c:pt idx="1">
                        <c:v>Feb-22</c:v>
                      </c:pt>
                      <c:pt idx="2">
                        <c:v>Mar-22</c:v>
                      </c:pt>
                      <c:pt idx="3">
                        <c:v>Apr-22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'Checkouts by Room'!$K$8:$N$8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8</c:v>
                      </c:pt>
                      <c:pt idx="1">
                        <c:v>10</c:v>
                      </c:pt>
                      <c:pt idx="2">
                        <c:v>2</c:v>
                      </c:pt>
                      <c:pt idx="3">
                        <c:v>25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8BDB-491D-B76F-F36012ACAA88}"/>
                  </c:ext>
                </c:extLst>
              </c15:ser>
            </c15:filteredLineSeries>
            <c15:filteredLine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'Checkouts by Room'!$C$9</c15:sqref>
                        </c15:formulaRef>
                      </c:ext>
                    </c:extLst>
                    <c:strCache>
                      <c:ptCount val="1"/>
                      <c:pt idx="0">
                        <c:v>Rehab Center</c:v>
                      </c:pt>
                    </c:strCache>
                  </c:strRef>
                </c:tx>
                <c:spPr>
                  <a:ln w="28575" cap="rnd">
                    <a:solidFill>
                      <a:schemeClr val="accent1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'Checkouts by Room'!$K$2:$N$2</c15:sqref>
                        </c15:formulaRef>
                      </c:ext>
                    </c:extLst>
                    <c:strCache>
                      <c:ptCount val="4"/>
                      <c:pt idx="0">
                        <c:v>Jan-22</c:v>
                      </c:pt>
                      <c:pt idx="1">
                        <c:v>Feb-22</c:v>
                      </c:pt>
                      <c:pt idx="2">
                        <c:v>Mar-22</c:v>
                      </c:pt>
                      <c:pt idx="3">
                        <c:v>Apr-22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'Checkouts by Room'!$K$9:$N$9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8BDB-491D-B76F-F36012ACAA88}"/>
                  </c:ext>
                </c:extLst>
              </c15:ser>
            </c15:filteredLineSeries>
            <c15:filteredLine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'Checkouts by Room'!$C$10</c15:sqref>
                        </c15:formulaRef>
                      </c:ext>
                    </c:extLst>
                    <c:strCache>
                      <c:ptCount val="1"/>
                      <c:pt idx="0">
                        <c:v>Turbine</c:v>
                      </c:pt>
                    </c:strCache>
                  </c:strRef>
                </c:tx>
                <c:spPr>
                  <a:ln w="28575" cap="rnd">
                    <a:solidFill>
                      <a:schemeClr val="accent2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'Checkouts by Room'!$K$2:$N$2</c15:sqref>
                        </c15:formulaRef>
                      </c:ext>
                    </c:extLst>
                    <c:strCache>
                      <c:ptCount val="4"/>
                      <c:pt idx="0">
                        <c:v>Jan-22</c:v>
                      </c:pt>
                      <c:pt idx="1">
                        <c:v>Feb-22</c:v>
                      </c:pt>
                      <c:pt idx="2">
                        <c:v>Mar-22</c:v>
                      </c:pt>
                      <c:pt idx="3">
                        <c:v>Apr-22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'Checkouts by Room'!$K$10:$N$10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1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1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8BDB-491D-B76F-F36012ACAA88}"/>
                  </c:ext>
                </c:extLst>
              </c15:ser>
            </c15:filteredLineSeries>
            <c15:filteredLine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'Checkouts by Room'!$C$11</c15:sqref>
                        </c15:formulaRef>
                      </c:ext>
                    </c:extLst>
                    <c:strCache>
                      <c:ptCount val="1"/>
                      <c:pt idx="0">
                        <c:v>MHC</c:v>
                      </c:pt>
                    </c:strCache>
                  </c:strRef>
                </c:tx>
                <c:spPr>
                  <a:ln w="28575" cap="rnd">
                    <a:solidFill>
                      <a:schemeClr val="accent3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'Checkouts by Room'!$K$2:$N$2</c15:sqref>
                        </c15:formulaRef>
                      </c:ext>
                    </c:extLst>
                    <c:strCache>
                      <c:ptCount val="4"/>
                      <c:pt idx="0">
                        <c:v>Jan-22</c:v>
                      </c:pt>
                      <c:pt idx="1">
                        <c:v>Feb-22</c:v>
                      </c:pt>
                      <c:pt idx="2">
                        <c:v>Mar-22</c:v>
                      </c:pt>
                      <c:pt idx="3">
                        <c:v>Apr-22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'Checkouts by Room'!$K$11:$N$11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8BDB-491D-B76F-F36012ACAA88}"/>
                  </c:ext>
                </c:extLst>
              </c15:ser>
            </c15:filteredLineSeries>
            <c15:filteredLine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'Checkouts by Room'!$C$12</c15:sqref>
                        </c15:formulaRef>
                      </c:ext>
                    </c:extLst>
                    <c:strCache>
                      <c:ptCount val="1"/>
                      <c:pt idx="0">
                        <c:v>RCH 1st Floor (Lactation)</c:v>
                      </c:pt>
                    </c:strCache>
                  </c:strRef>
                </c:tx>
                <c:spPr>
                  <a:ln w="28575" cap="rnd">
                    <a:solidFill>
                      <a:schemeClr val="accent4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'Checkouts by Room'!$K$2:$N$2</c15:sqref>
                        </c15:formulaRef>
                      </c:ext>
                    </c:extLst>
                    <c:strCache>
                      <c:ptCount val="4"/>
                      <c:pt idx="0">
                        <c:v>Jan-22</c:v>
                      </c:pt>
                      <c:pt idx="1">
                        <c:v>Feb-22</c:v>
                      </c:pt>
                      <c:pt idx="2">
                        <c:v>Mar-22</c:v>
                      </c:pt>
                      <c:pt idx="3">
                        <c:v>Apr-22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'Checkouts by Room'!$K$12:$N$12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3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8BDB-491D-B76F-F36012ACAA88}"/>
                  </c:ext>
                </c:extLst>
              </c15:ser>
            </c15:filteredLineSeries>
          </c:ext>
        </c:extLst>
      </c:lineChart>
      <c:catAx>
        <c:axId val="20202710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20276015"/>
        <c:crosses val="autoZero"/>
        <c:auto val="1"/>
        <c:lblAlgn val="ctr"/>
        <c:lblOffset val="100"/>
        <c:noMultiLvlLbl val="0"/>
      </c:catAx>
      <c:valAx>
        <c:axId val="20202760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202710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rgbClr val="002F3B"/>
                </a:solidFill>
                <a:latin typeface="+mn-lt"/>
                <a:ea typeface="+mn-ea"/>
                <a:cs typeface="+mn-cs"/>
              </a:defRPr>
            </a:pPr>
            <a:r>
              <a:rPr lang="en-US" b="1">
                <a:solidFill>
                  <a:srgbClr val="002F3B"/>
                </a:solidFill>
              </a:rPr>
              <a:t>RCH Other Room Checkouts</a:t>
            </a:r>
          </a:p>
        </c:rich>
      </c:tx>
      <c:overlay val="0"/>
      <c:spPr>
        <a:solidFill>
          <a:sysClr val="window" lastClr="FFFFFF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rgbClr val="002F3B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'Checkouts by Room'!$C$3</c:f>
              <c:strCache>
                <c:ptCount val="1"/>
                <c:pt idx="0">
                  <c:v>RCH ED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'Checkouts by Room'!$D$2:$N$2</c:f>
              <c:strCache>
                <c:ptCount val="11"/>
                <c:pt idx="0">
                  <c:v>Jun-21</c:v>
                </c:pt>
                <c:pt idx="1">
                  <c:v>Jul-21</c:v>
                </c:pt>
                <c:pt idx="2">
                  <c:v>Aug-21</c:v>
                </c:pt>
                <c:pt idx="3">
                  <c:v>Sep-21</c:v>
                </c:pt>
                <c:pt idx="4">
                  <c:v>Oct-21</c:v>
                </c:pt>
                <c:pt idx="5">
                  <c:v>Nov-21</c:v>
                </c:pt>
                <c:pt idx="6">
                  <c:v>Dec-21</c:v>
                </c:pt>
                <c:pt idx="7">
                  <c:v>Jan-22</c:v>
                </c:pt>
                <c:pt idx="8">
                  <c:v>Feb-22</c:v>
                </c:pt>
                <c:pt idx="9">
                  <c:v>Mar-22</c:v>
                </c:pt>
                <c:pt idx="10">
                  <c:v>Apr-22</c:v>
                </c:pt>
              </c:strCache>
              <c:extLst/>
            </c:strRef>
          </c:cat>
          <c:val>
            <c:numRef>
              <c:f>'Checkouts by Room'!$D$3:$N$3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1</c:v>
                </c:pt>
                <c:pt idx="6">
                  <c:v>2</c:v>
                </c:pt>
                <c:pt idx="7">
                  <c:v>1</c:v>
                </c:pt>
                <c:pt idx="8">
                  <c:v>0</c:v>
                </c:pt>
                <c:pt idx="9">
                  <c:v>1</c:v>
                </c:pt>
                <c:pt idx="10">
                  <c:v>0</c:v>
                </c:pt>
              </c:numCache>
              <c:extLst/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0-A17F-42CF-8536-FF5767EE0E77}"/>
            </c:ext>
          </c:extLst>
        </c:ser>
        <c:ser>
          <c:idx val="1"/>
          <c:order val="1"/>
          <c:tx>
            <c:strRef>
              <c:f>'Checkouts by Room'!$C$4</c:f>
              <c:strCache>
                <c:ptCount val="1"/>
                <c:pt idx="0">
                  <c:v>RCH HVU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'Checkouts by Room'!$D$2:$N$2</c:f>
              <c:strCache>
                <c:ptCount val="11"/>
                <c:pt idx="0">
                  <c:v>Jun-21</c:v>
                </c:pt>
                <c:pt idx="1">
                  <c:v>Jul-21</c:v>
                </c:pt>
                <c:pt idx="2">
                  <c:v>Aug-21</c:v>
                </c:pt>
                <c:pt idx="3">
                  <c:v>Sep-21</c:v>
                </c:pt>
                <c:pt idx="4">
                  <c:v>Oct-21</c:v>
                </c:pt>
                <c:pt idx="5">
                  <c:v>Nov-21</c:v>
                </c:pt>
                <c:pt idx="6">
                  <c:v>Dec-21</c:v>
                </c:pt>
                <c:pt idx="7">
                  <c:v>Jan-22</c:v>
                </c:pt>
                <c:pt idx="8">
                  <c:v>Feb-22</c:v>
                </c:pt>
                <c:pt idx="9">
                  <c:v>Mar-22</c:v>
                </c:pt>
                <c:pt idx="10">
                  <c:v>Apr-22</c:v>
                </c:pt>
              </c:strCache>
              <c:extLst/>
            </c:strRef>
          </c:cat>
          <c:val>
            <c:numRef>
              <c:f>'Checkouts by Room'!$D$4:$N$4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12</c:v>
                </c:pt>
                <c:pt idx="3">
                  <c:v>8</c:v>
                </c:pt>
                <c:pt idx="4">
                  <c:v>38</c:v>
                </c:pt>
                <c:pt idx="5">
                  <c:v>19</c:v>
                </c:pt>
                <c:pt idx="6">
                  <c:v>22</c:v>
                </c:pt>
                <c:pt idx="7">
                  <c:v>22</c:v>
                </c:pt>
                <c:pt idx="8">
                  <c:v>14</c:v>
                </c:pt>
                <c:pt idx="9">
                  <c:v>0</c:v>
                </c:pt>
                <c:pt idx="10">
                  <c:v>0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1-A17F-42CF-8536-FF5767EE0E77}"/>
            </c:ext>
          </c:extLst>
        </c:ser>
        <c:ser>
          <c:idx val="4"/>
          <c:order val="4"/>
          <c:tx>
            <c:strRef>
              <c:f>'Checkouts by Room'!$C$7</c:f>
              <c:strCache>
                <c:ptCount val="1"/>
                <c:pt idx="0">
                  <c:v>RCH HVI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strRef>
              <c:f>'Checkouts by Room'!$D$2:$N$2</c:f>
              <c:strCache>
                <c:ptCount val="11"/>
                <c:pt idx="0">
                  <c:v>Jun-21</c:v>
                </c:pt>
                <c:pt idx="1">
                  <c:v>Jul-21</c:v>
                </c:pt>
                <c:pt idx="2">
                  <c:v>Aug-21</c:v>
                </c:pt>
                <c:pt idx="3">
                  <c:v>Sep-21</c:v>
                </c:pt>
                <c:pt idx="4">
                  <c:v>Oct-21</c:v>
                </c:pt>
                <c:pt idx="5">
                  <c:v>Nov-21</c:v>
                </c:pt>
                <c:pt idx="6">
                  <c:v>Dec-21</c:v>
                </c:pt>
                <c:pt idx="7">
                  <c:v>Jan-22</c:v>
                </c:pt>
                <c:pt idx="8">
                  <c:v>Feb-22</c:v>
                </c:pt>
                <c:pt idx="9">
                  <c:v>Mar-22</c:v>
                </c:pt>
                <c:pt idx="10">
                  <c:v>Apr-22</c:v>
                </c:pt>
              </c:strCache>
              <c:extLst/>
            </c:strRef>
          </c:cat>
          <c:val>
            <c:numRef>
              <c:f>'Checkouts by Room'!$D$7:$N$7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1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2-A17F-42CF-8536-FF5767EE0E77}"/>
            </c:ext>
          </c:extLst>
        </c:ser>
        <c:ser>
          <c:idx val="9"/>
          <c:order val="9"/>
          <c:tx>
            <c:strRef>
              <c:f>'Checkouts by Room'!$C$12</c:f>
              <c:strCache>
                <c:ptCount val="1"/>
                <c:pt idx="0">
                  <c:v>RCH 1st Floor (Lactation)</c:v>
                </c:pt>
              </c:strCache>
            </c:strRef>
          </c:tx>
          <c:spPr>
            <a:ln w="28575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'Checkouts by Room'!$D$2:$N$2</c:f>
              <c:strCache>
                <c:ptCount val="11"/>
                <c:pt idx="0">
                  <c:v>Jun-21</c:v>
                </c:pt>
                <c:pt idx="1">
                  <c:v>Jul-21</c:v>
                </c:pt>
                <c:pt idx="2">
                  <c:v>Aug-21</c:v>
                </c:pt>
                <c:pt idx="3">
                  <c:v>Sep-21</c:v>
                </c:pt>
                <c:pt idx="4">
                  <c:v>Oct-21</c:v>
                </c:pt>
                <c:pt idx="5">
                  <c:v>Nov-21</c:v>
                </c:pt>
                <c:pt idx="6">
                  <c:v>Dec-21</c:v>
                </c:pt>
                <c:pt idx="7">
                  <c:v>Jan-22</c:v>
                </c:pt>
                <c:pt idx="8">
                  <c:v>Feb-22</c:v>
                </c:pt>
                <c:pt idx="9">
                  <c:v>Mar-22</c:v>
                </c:pt>
                <c:pt idx="10">
                  <c:v>Apr-22</c:v>
                </c:pt>
              </c:strCache>
              <c:extLst/>
            </c:strRef>
          </c:cat>
          <c:val>
            <c:numRef>
              <c:f>'Checkouts by Room'!$D$12:$N$12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3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3-A17F-42CF-8536-FF5767EE0E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20271023"/>
        <c:axId val="2020276015"/>
        <c:extLst>
          <c:ext xmlns:c15="http://schemas.microsoft.com/office/drawing/2012/chart" uri="{02D57815-91ED-43cb-92C2-25804820EDAC}">
            <c15:filteredLine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'Checkouts by Room'!$C$5</c15:sqref>
                        </c15:formulaRef>
                      </c:ext>
                    </c:extLst>
                    <c:strCache>
                      <c:ptCount val="1"/>
                      <c:pt idx="0">
                        <c:v>RCH 7th Floor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>
                      <c:ext uri="{02D57815-91ED-43cb-92C2-25804820EDAC}">
                        <c15:formulaRef>
                          <c15:sqref>'Checkouts by Room'!$D$2:$N$2</c15:sqref>
                        </c15:formulaRef>
                      </c:ext>
                    </c:extLst>
                    <c:strCache>
                      <c:ptCount val="11"/>
                      <c:pt idx="0">
                        <c:v>Jun-21</c:v>
                      </c:pt>
                      <c:pt idx="1">
                        <c:v>Jul-21</c:v>
                      </c:pt>
                      <c:pt idx="2">
                        <c:v>Aug-21</c:v>
                      </c:pt>
                      <c:pt idx="3">
                        <c:v>Sep-21</c:v>
                      </c:pt>
                      <c:pt idx="4">
                        <c:v>Oct-21</c:v>
                      </c:pt>
                      <c:pt idx="5">
                        <c:v>Nov-21</c:v>
                      </c:pt>
                      <c:pt idx="6">
                        <c:v>Dec-21</c:v>
                      </c:pt>
                      <c:pt idx="7">
                        <c:v>Jan-22</c:v>
                      </c:pt>
                      <c:pt idx="8">
                        <c:v>Feb-22</c:v>
                      </c:pt>
                      <c:pt idx="9">
                        <c:v>Mar-22</c:v>
                      </c:pt>
                      <c:pt idx="10">
                        <c:v>Apr-22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'Checkouts by Room'!$D$5:$N$5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0">
                        <c:v>0</c:v>
                      </c:pt>
                      <c:pt idx="1">
                        <c:v>3</c:v>
                      </c:pt>
                      <c:pt idx="2">
                        <c:v>41</c:v>
                      </c:pt>
                      <c:pt idx="3">
                        <c:v>49</c:v>
                      </c:pt>
                      <c:pt idx="4">
                        <c:v>27</c:v>
                      </c:pt>
                      <c:pt idx="5">
                        <c:v>41</c:v>
                      </c:pt>
                      <c:pt idx="6">
                        <c:v>22</c:v>
                      </c:pt>
                      <c:pt idx="7">
                        <c:v>19</c:v>
                      </c:pt>
                      <c:pt idx="8">
                        <c:v>17</c:v>
                      </c:pt>
                      <c:pt idx="9">
                        <c:v>41</c:v>
                      </c:pt>
                      <c:pt idx="10">
                        <c:v>66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4-A17F-42CF-8536-FF5767EE0E77}"/>
                  </c:ext>
                </c:extLst>
              </c15:ser>
            </c15:filteredLineSeries>
            <c15:filteredLine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'Checkouts by Room'!$C$6</c15:sqref>
                        </c15:formulaRef>
                      </c:ext>
                    </c:extLst>
                    <c:strCache>
                      <c:ptCount val="1"/>
                      <c:pt idx="0">
                        <c:v>RCH 10th Floor</c:v>
                      </c:pt>
                    </c:strCache>
                  </c:strRef>
                </c:tx>
                <c:spPr>
                  <a:ln w="28575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'Checkouts by Room'!$D$2:$N$2</c15:sqref>
                        </c15:formulaRef>
                      </c:ext>
                    </c:extLst>
                    <c:strCache>
                      <c:ptCount val="11"/>
                      <c:pt idx="0">
                        <c:v>Jun-21</c:v>
                      </c:pt>
                      <c:pt idx="1">
                        <c:v>Jul-21</c:v>
                      </c:pt>
                      <c:pt idx="2">
                        <c:v>Aug-21</c:v>
                      </c:pt>
                      <c:pt idx="3">
                        <c:v>Sep-21</c:v>
                      </c:pt>
                      <c:pt idx="4">
                        <c:v>Oct-21</c:v>
                      </c:pt>
                      <c:pt idx="5">
                        <c:v>Nov-21</c:v>
                      </c:pt>
                      <c:pt idx="6">
                        <c:v>Dec-21</c:v>
                      </c:pt>
                      <c:pt idx="7">
                        <c:v>Jan-22</c:v>
                      </c:pt>
                      <c:pt idx="8">
                        <c:v>Feb-22</c:v>
                      </c:pt>
                      <c:pt idx="9">
                        <c:v>Mar-22</c:v>
                      </c:pt>
                      <c:pt idx="10">
                        <c:v>Apr-22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'Checkouts by Room'!$D$6:$N$6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0">
                        <c:v>2</c:v>
                      </c:pt>
                      <c:pt idx="1">
                        <c:v>1</c:v>
                      </c:pt>
                      <c:pt idx="2">
                        <c:v>17</c:v>
                      </c:pt>
                      <c:pt idx="3">
                        <c:v>6</c:v>
                      </c:pt>
                      <c:pt idx="4">
                        <c:v>5</c:v>
                      </c:pt>
                      <c:pt idx="5">
                        <c:v>9</c:v>
                      </c:pt>
                      <c:pt idx="6">
                        <c:v>8</c:v>
                      </c:pt>
                      <c:pt idx="7">
                        <c:v>6</c:v>
                      </c:pt>
                      <c:pt idx="8">
                        <c:v>3</c:v>
                      </c:pt>
                      <c:pt idx="9">
                        <c:v>8</c:v>
                      </c:pt>
                      <c:pt idx="10">
                        <c:v>23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A17F-42CF-8536-FF5767EE0E77}"/>
                  </c:ext>
                </c:extLst>
              </c15:ser>
            </c15:filteredLineSeries>
            <c15:filteredLine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'Checkouts by Room'!$C$8</c15:sqref>
                        </c15:formulaRef>
                      </c:ext>
                    </c:extLst>
                    <c:strCache>
                      <c:ptCount val="1"/>
                      <c:pt idx="0">
                        <c:v>MHOSH 2nd Floor</c:v>
                      </c:pt>
                    </c:strCache>
                  </c:strRef>
                </c:tx>
                <c:spPr>
                  <a:ln w="28575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'Checkouts by Room'!$D$2:$N$2</c15:sqref>
                        </c15:formulaRef>
                      </c:ext>
                    </c:extLst>
                    <c:strCache>
                      <c:ptCount val="11"/>
                      <c:pt idx="0">
                        <c:v>Jun-21</c:v>
                      </c:pt>
                      <c:pt idx="1">
                        <c:v>Jul-21</c:v>
                      </c:pt>
                      <c:pt idx="2">
                        <c:v>Aug-21</c:v>
                      </c:pt>
                      <c:pt idx="3">
                        <c:v>Sep-21</c:v>
                      </c:pt>
                      <c:pt idx="4">
                        <c:v>Oct-21</c:v>
                      </c:pt>
                      <c:pt idx="5">
                        <c:v>Nov-21</c:v>
                      </c:pt>
                      <c:pt idx="6">
                        <c:v>Dec-21</c:v>
                      </c:pt>
                      <c:pt idx="7">
                        <c:v>Jan-22</c:v>
                      </c:pt>
                      <c:pt idx="8">
                        <c:v>Feb-22</c:v>
                      </c:pt>
                      <c:pt idx="9">
                        <c:v>Mar-22</c:v>
                      </c:pt>
                      <c:pt idx="10">
                        <c:v>Apr-22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'Checkouts by Room'!$D$8:$N$8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0">
                        <c:v>0</c:v>
                      </c:pt>
                      <c:pt idx="1">
                        <c:v>0</c:v>
                      </c:pt>
                      <c:pt idx="2">
                        <c:v>22</c:v>
                      </c:pt>
                      <c:pt idx="3">
                        <c:v>33</c:v>
                      </c:pt>
                      <c:pt idx="4">
                        <c:v>61</c:v>
                      </c:pt>
                      <c:pt idx="5">
                        <c:v>10</c:v>
                      </c:pt>
                      <c:pt idx="6">
                        <c:v>12</c:v>
                      </c:pt>
                      <c:pt idx="7">
                        <c:v>8</c:v>
                      </c:pt>
                      <c:pt idx="8">
                        <c:v>10</c:v>
                      </c:pt>
                      <c:pt idx="9">
                        <c:v>2</c:v>
                      </c:pt>
                      <c:pt idx="10">
                        <c:v>25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A17F-42CF-8536-FF5767EE0E77}"/>
                  </c:ext>
                </c:extLst>
              </c15:ser>
            </c15:filteredLineSeries>
            <c15:filteredLine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'Checkouts by Room'!$C$9</c15:sqref>
                        </c15:formulaRef>
                      </c:ext>
                    </c:extLst>
                    <c:strCache>
                      <c:ptCount val="1"/>
                      <c:pt idx="0">
                        <c:v>Rehab Center</c:v>
                      </c:pt>
                    </c:strCache>
                  </c:strRef>
                </c:tx>
                <c:spPr>
                  <a:ln w="28575" cap="rnd">
                    <a:solidFill>
                      <a:schemeClr val="accent1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'Checkouts by Room'!$D$2:$N$2</c15:sqref>
                        </c15:formulaRef>
                      </c:ext>
                    </c:extLst>
                    <c:strCache>
                      <c:ptCount val="11"/>
                      <c:pt idx="0">
                        <c:v>Jun-21</c:v>
                      </c:pt>
                      <c:pt idx="1">
                        <c:v>Jul-21</c:v>
                      </c:pt>
                      <c:pt idx="2">
                        <c:v>Aug-21</c:v>
                      </c:pt>
                      <c:pt idx="3">
                        <c:v>Sep-21</c:v>
                      </c:pt>
                      <c:pt idx="4">
                        <c:v>Oct-21</c:v>
                      </c:pt>
                      <c:pt idx="5">
                        <c:v>Nov-21</c:v>
                      </c:pt>
                      <c:pt idx="6">
                        <c:v>Dec-21</c:v>
                      </c:pt>
                      <c:pt idx="7">
                        <c:v>Jan-22</c:v>
                      </c:pt>
                      <c:pt idx="8">
                        <c:v>Feb-22</c:v>
                      </c:pt>
                      <c:pt idx="9">
                        <c:v>Mar-22</c:v>
                      </c:pt>
                      <c:pt idx="10">
                        <c:v>Apr-22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'Checkouts by Room'!$D$9:$N$9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0">
                        <c:v>0</c:v>
                      </c:pt>
                      <c:pt idx="1">
                        <c:v>0</c:v>
                      </c:pt>
                      <c:pt idx="2">
                        <c:v>1</c:v>
                      </c:pt>
                      <c:pt idx="3">
                        <c:v>0</c:v>
                      </c:pt>
                      <c:pt idx="4">
                        <c:v>1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A17F-42CF-8536-FF5767EE0E77}"/>
                  </c:ext>
                </c:extLst>
              </c15:ser>
            </c15:filteredLineSeries>
            <c15:filteredLine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'Checkouts by Room'!$C$10</c15:sqref>
                        </c15:formulaRef>
                      </c:ext>
                    </c:extLst>
                    <c:strCache>
                      <c:ptCount val="1"/>
                      <c:pt idx="0">
                        <c:v>Turbine</c:v>
                      </c:pt>
                    </c:strCache>
                  </c:strRef>
                </c:tx>
                <c:spPr>
                  <a:ln w="28575" cap="rnd">
                    <a:solidFill>
                      <a:schemeClr val="accent2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'Checkouts by Room'!$D$2:$N$2</c15:sqref>
                        </c15:formulaRef>
                      </c:ext>
                    </c:extLst>
                    <c:strCache>
                      <c:ptCount val="11"/>
                      <c:pt idx="0">
                        <c:v>Jun-21</c:v>
                      </c:pt>
                      <c:pt idx="1">
                        <c:v>Jul-21</c:v>
                      </c:pt>
                      <c:pt idx="2">
                        <c:v>Aug-21</c:v>
                      </c:pt>
                      <c:pt idx="3">
                        <c:v>Sep-21</c:v>
                      </c:pt>
                      <c:pt idx="4">
                        <c:v>Oct-21</c:v>
                      </c:pt>
                      <c:pt idx="5">
                        <c:v>Nov-21</c:v>
                      </c:pt>
                      <c:pt idx="6">
                        <c:v>Dec-21</c:v>
                      </c:pt>
                      <c:pt idx="7">
                        <c:v>Jan-22</c:v>
                      </c:pt>
                      <c:pt idx="8">
                        <c:v>Feb-22</c:v>
                      </c:pt>
                      <c:pt idx="9">
                        <c:v>Mar-22</c:v>
                      </c:pt>
                      <c:pt idx="10">
                        <c:v>Apr-22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'Checkouts by Room'!$D$10:$N$10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0">
                        <c:v>0</c:v>
                      </c:pt>
                      <c:pt idx="1">
                        <c:v>0</c:v>
                      </c:pt>
                      <c:pt idx="2">
                        <c:v>1</c:v>
                      </c:pt>
                      <c:pt idx="3">
                        <c:v>0</c:v>
                      </c:pt>
                      <c:pt idx="4">
                        <c:v>1</c:v>
                      </c:pt>
                      <c:pt idx="5">
                        <c:v>0</c:v>
                      </c:pt>
                      <c:pt idx="6">
                        <c:v>1</c:v>
                      </c:pt>
                      <c:pt idx="7">
                        <c:v>1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1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A17F-42CF-8536-FF5767EE0E77}"/>
                  </c:ext>
                </c:extLst>
              </c15:ser>
            </c15:filteredLineSeries>
            <c15:filteredLine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'Checkouts by Room'!$C$11</c15:sqref>
                        </c15:formulaRef>
                      </c:ext>
                    </c:extLst>
                    <c:strCache>
                      <c:ptCount val="1"/>
                      <c:pt idx="0">
                        <c:v>MHC</c:v>
                      </c:pt>
                    </c:strCache>
                  </c:strRef>
                </c:tx>
                <c:spPr>
                  <a:ln w="28575" cap="rnd">
                    <a:solidFill>
                      <a:schemeClr val="accent3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'Checkouts by Room'!$D$2:$N$2</c15:sqref>
                        </c15:formulaRef>
                      </c:ext>
                    </c:extLst>
                    <c:strCache>
                      <c:ptCount val="11"/>
                      <c:pt idx="0">
                        <c:v>Jun-21</c:v>
                      </c:pt>
                      <c:pt idx="1">
                        <c:v>Jul-21</c:v>
                      </c:pt>
                      <c:pt idx="2">
                        <c:v>Aug-21</c:v>
                      </c:pt>
                      <c:pt idx="3">
                        <c:v>Sep-21</c:v>
                      </c:pt>
                      <c:pt idx="4">
                        <c:v>Oct-21</c:v>
                      </c:pt>
                      <c:pt idx="5">
                        <c:v>Nov-21</c:v>
                      </c:pt>
                      <c:pt idx="6">
                        <c:v>Dec-21</c:v>
                      </c:pt>
                      <c:pt idx="7">
                        <c:v>Jan-22</c:v>
                      </c:pt>
                      <c:pt idx="8">
                        <c:v>Feb-22</c:v>
                      </c:pt>
                      <c:pt idx="9">
                        <c:v>Mar-22</c:v>
                      </c:pt>
                      <c:pt idx="10">
                        <c:v>Apr-22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'Checkouts by Room'!$D$11:$N$11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A17F-42CF-8536-FF5767EE0E77}"/>
                  </c:ext>
                </c:extLst>
              </c15:ser>
            </c15:filteredLineSeries>
            <c15:filteredLine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'Checkouts by Room'!$C$13</c15:sqref>
                        </c15:formulaRef>
                      </c:ext>
                    </c:extLst>
                    <c:strCache>
                      <c:ptCount val="1"/>
                      <c:pt idx="0">
                        <c:v>RCH 1st Floor (Eaud)</c:v>
                      </c:pt>
                    </c:strCache>
                  </c:strRef>
                </c:tx>
                <c:spPr>
                  <a:ln w="28575" cap="rnd">
                    <a:solidFill>
                      <a:schemeClr val="accent5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'Checkouts by Room'!$D$2:$N$2</c15:sqref>
                        </c15:formulaRef>
                      </c:ext>
                    </c:extLst>
                    <c:strCache>
                      <c:ptCount val="11"/>
                      <c:pt idx="0">
                        <c:v>Jun-21</c:v>
                      </c:pt>
                      <c:pt idx="1">
                        <c:v>Jul-21</c:v>
                      </c:pt>
                      <c:pt idx="2">
                        <c:v>Aug-21</c:v>
                      </c:pt>
                      <c:pt idx="3">
                        <c:v>Sep-21</c:v>
                      </c:pt>
                      <c:pt idx="4">
                        <c:v>Oct-21</c:v>
                      </c:pt>
                      <c:pt idx="5">
                        <c:v>Nov-21</c:v>
                      </c:pt>
                      <c:pt idx="6">
                        <c:v>Dec-21</c:v>
                      </c:pt>
                      <c:pt idx="7">
                        <c:v>Jan-22</c:v>
                      </c:pt>
                      <c:pt idx="8">
                        <c:v>Feb-22</c:v>
                      </c:pt>
                      <c:pt idx="9">
                        <c:v>Mar-22</c:v>
                      </c:pt>
                      <c:pt idx="10">
                        <c:v>Apr-22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'Checkouts by Room'!$D$13:$N$13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0">
                        <c:v>16</c:v>
                      </c:pt>
                      <c:pt idx="1">
                        <c:v>15</c:v>
                      </c:pt>
                      <c:pt idx="2">
                        <c:v>40</c:v>
                      </c:pt>
                      <c:pt idx="3">
                        <c:v>44</c:v>
                      </c:pt>
                      <c:pt idx="4">
                        <c:v>49</c:v>
                      </c:pt>
                      <c:pt idx="5">
                        <c:v>68</c:v>
                      </c:pt>
                      <c:pt idx="6">
                        <c:v>111</c:v>
                      </c:pt>
                      <c:pt idx="7">
                        <c:v>67</c:v>
                      </c:pt>
                      <c:pt idx="8">
                        <c:v>89</c:v>
                      </c:pt>
                      <c:pt idx="9">
                        <c:v>70</c:v>
                      </c:pt>
                      <c:pt idx="10">
                        <c:v>97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A17F-42CF-8536-FF5767EE0E77}"/>
                  </c:ext>
                </c:extLst>
              </c15:ser>
            </c15:filteredLineSeries>
          </c:ext>
        </c:extLst>
      </c:lineChart>
      <c:catAx>
        <c:axId val="20202710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20276015"/>
        <c:crosses val="autoZero"/>
        <c:auto val="1"/>
        <c:lblAlgn val="ctr"/>
        <c:lblOffset val="100"/>
        <c:noMultiLvlLbl val="0"/>
      </c:catAx>
      <c:valAx>
        <c:axId val="20202760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202710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rgbClr val="002F3B"/>
                </a:solidFill>
                <a:latin typeface="+mn-lt"/>
                <a:ea typeface="+mn-ea"/>
                <a:cs typeface="+mn-cs"/>
              </a:defRPr>
            </a:pPr>
            <a:r>
              <a:rPr lang="en-US" b="1">
                <a:solidFill>
                  <a:srgbClr val="002F3B"/>
                </a:solidFill>
              </a:rPr>
              <a:t>RC</a:t>
            </a:r>
            <a:r>
              <a:rPr lang="en-US" b="1" baseline="0">
                <a:solidFill>
                  <a:srgbClr val="002F3B"/>
                </a:solidFill>
              </a:rPr>
              <a:t> Market</a:t>
            </a:r>
            <a:r>
              <a:rPr lang="en-US" b="1">
                <a:solidFill>
                  <a:srgbClr val="002F3B"/>
                </a:solidFill>
              </a:rPr>
              <a:t> Room Checkouts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rgbClr val="002F3B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5"/>
          <c:order val="5"/>
          <c:tx>
            <c:strRef>
              <c:f>'Checkouts by Room'!$C$8</c:f>
              <c:strCache>
                <c:ptCount val="1"/>
                <c:pt idx="0">
                  <c:v>MHOSH 2nd Floor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'Checkouts by Room'!$D$2:$N$2</c:f>
              <c:strCache>
                <c:ptCount val="11"/>
                <c:pt idx="0">
                  <c:v>Jun-21</c:v>
                </c:pt>
                <c:pt idx="1">
                  <c:v>Jul-21</c:v>
                </c:pt>
                <c:pt idx="2">
                  <c:v>Aug-21</c:v>
                </c:pt>
                <c:pt idx="3">
                  <c:v>Sep-21</c:v>
                </c:pt>
                <c:pt idx="4">
                  <c:v>Oct-21</c:v>
                </c:pt>
                <c:pt idx="5">
                  <c:v>Nov-21</c:v>
                </c:pt>
                <c:pt idx="6">
                  <c:v>Dec-21</c:v>
                </c:pt>
                <c:pt idx="7">
                  <c:v>Jan-22</c:v>
                </c:pt>
                <c:pt idx="8">
                  <c:v>Feb-22</c:v>
                </c:pt>
                <c:pt idx="9">
                  <c:v>Mar-22</c:v>
                </c:pt>
                <c:pt idx="10">
                  <c:v>Apr-22</c:v>
                </c:pt>
              </c:strCache>
              <c:extLst/>
            </c:strRef>
          </c:cat>
          <c:val>
            <c:numRef>
              <c:f>'Checkouts by Room'!$D$8:$N$8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22</c:v>
                </c:pt>
                <c:pt idx="3">
                  <c:v>33</c:v>
                </c:pt>
                <c:pt idx="4">
                  <c:v>61</c:v>
                </c:pt>
                <c:pt idx="5">
                  <c:v>10</c:v>
                </c:pt>
                <c:pt idx="6">
                  <c:v>12</c:v>
                </c:pt>
                <c:pt idx="7">
                  <c:v>8</c:v>
                </c:pt>
                <c:pt idx="8">
                  <c:v>10</c:v>
                </c:pt>
                <c:pt idx="9">
                  <c:v>2</c:v>
                </c:pt>
                <c:pt idx="10">
                  <c:v>25</c:v>
                </c:pt>
              </c:numCache>
              <c:extLst/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0-6BC7-419D-9311-8608184B3EFF}"/>
            </c:ext>
          </c:extLst>
        </c:ser>
        <c:ser>
          <c:idx val="6"/>
          <c:order val="6"/>
          <c:tx>
            <c:strRef>
              <c:f>'Checkouts by Room'!$C$9</c:f>
              <c:strCache>
                <c:ptCount val="1"/>
                <c:pt idx="0">
                  <c:v>Rehab Center</c:v>
                </c:pt>
              </c:strCache>
            </c:strRef>
          </c:tx>
          <c:spPr>
            <a:ln w="28575" cap="rnd">
              <a:solidFill>
                <a:srgbClr val="EBA921"/>
              </a:solidFill>
              <a:round/>
            </a:ln>
            <a:effectLst/>
          </c:spPr>
          <c:marker>
            <c:symbol val="none"/>
          </c:marker>
          <c:cat>
            <c:strRef>
              <c:f>'Checkouts by Room'!$D$2:$N$2</c:f>
              <c:strCache>
                <c:ptCount val="11"/>
                <c:pt idx="0">
                  <c:v>Jun-21</c:v>
                </c:pt>
                <c:pt idx="1">
                  <c:v>Jul-21</c:v>
                </c:pt>
                <c:pt idx="2">
                  <c:v>Aug-21</c:v>
                </c:pt>
                <c:pt idx="3">
                  <c:v>Sep-21</c:v>
                </c:pt>
                <c:pt idx="4">
                  <c:v>Oct-21</c:v>
                </c:pt>
                <c:pt idx="5">
                  <c:v>Nov-21</c:v>
                </c:pt>
                <c:pt idx="6">
                  <c:v>Dec-21</c:v>
                </c:pt>
                <c:pt idx="7">
                  <c:v>Jan-22</c:v>
                </c:pt>
                <c:pt idx="8">
                  <c:v>Feb-22</c:v>
                </c:pt>
                <c:pt idx="9">
                  <c:v>Mar-22</c:v>
                </c:pt>
                <c:pt idx="10">
                  <c:v>Apr-22</c:v>
                </c:pt>
              </c:strCache>
              <c:extLst/>
            </c:strRef>
          </c:cat>
          <c:val>
            <c:numRef>
              <c:f>'Checkouts by Room'!$D$9:$N$9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0</c:v>
                </c:pt>
                <c:pt idx="4">
                  <c:v>1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1-6BC7-419D-9311-8608184B3EFF}"/>
            </c:ext>
          </c:extLst>
        </c:ser>
        <c:ser>
          <c:idx val="7"/>
          <c:order val="7"/>
          <c:tx>
            <c:strRef>
              <c:f>'Checkouts by Room'!$C$10</c:f>
              <c:strCache>
                <c:ptCount val="1"/>
                <c:pt idx="0">
                  <c:v>Turbine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'Checkouts by Room'!$D$2:$N$2</c:f>
              <c:strCache>
                <c:ptCount val="11"/>
                <c:pt idx="0">
                  <c:v>Jun-21</c:v>
                </c:pt>
                <c:pt idx="1">
                  <c:v>Jul-21</c:v>
                </c:pt>
                <c:pt idx="2">
                  <c:v>Aug-21</c:v>
                </c:pt>
                <c:pt idx="3">
                  <c:v>Sep-21</c:v>
                </c:pt>
                <c:pt idx="4">
                  <c:v>Oct-21</c:v>
                </c:pt>
                <c:pt idx="5">
                  <c:v>Nov-21</c:v>
                </c:pt>
                <c:pt idx="6">
                  <c:v>Dec-21</c:v>
                </c:pt>
                <c:pt idx="7">
                  <c:v>Jan-22</c:v>
                </c:pt>
                <c:pt idx="8">
                  <c:v>Feb-22</c:v>
                </c:pt>
                <c:pt idx="9">
                  <c:v>Mar-22</c:v>
                </c:pt>
                <c:pt idx="10">
                  <c:v>Apr-22</c:v>
                </c:pt>
              </c:strCache>
              <c:extLst/>
            </c:strRef>
          </c:cat>
          <c:val>
            <c:numRef>
              <c:f>'Checkouts by Room'!$D$10:$N$10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0</c:v>
                </c:pt>
                <c:pt idx="4">
                  <c:v>1</c:v>
                </c:pt>
                <c:pt idx="5">
                  <c:v>0</c:v>
                </c:pt>
                <c:pt idx="6">
                  <c:v>1</c:v>
                </c:pt>
                <c:pt idx="7">
                  <c:v>1</c:v>
                </c:pt>
                <c:pt idx="8">
                  <c:v>0</c:v>
                </c:pt>
                <c:pt idx="9">
                  <c:v>0</c:v>
                </c:pt>
                <c:pt idx="10">
                  <c:v>1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2-6BC7-419D-9311-8608184B3EFF}"/>
            </c:ext>
          </c:extLst>
        </c:ser>
        <c:ser>
          <c:idx val="8"/>
          <c:order val="8"/>
          <c:tx>
            <c:strRef>
              <c:f>'Checkouts by Room'!$C$11</c:f>
              <c:strCache>
                <c:ptCount val="1"/>
                <c:pt idx="0">
                  <c:v>MHC</c:v>
                </c:pt>
              </c:strCache>
            </c:strRef>
          </c:tx>
          <c:spPr>
            <a:ln w="2857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'Checkouts by Room'!$D$2:$N$2</c:f>
              <c:strCache>
                <c:ptCount val="11"/>
                <c:pt idx="0">
                  <c:v>Jun-21</c:v>
                </c:pt>
                <c:pt idx="1">
                  <c:v>Jul-21</c:v>
                </c:pt>
                <c:pt idx="2">
                  <c:v>Aug-21</c:v>
                </c:pt>
                <c:pt idx="3">
                  <c:v>Sep-21</c:v>
                </c:pt>
                <c:pt idx="4">
                  <c:v>Oct-21</c:v>
                </c:pt>
                <c:pt idx="5">
                  <c:v>Nov-21</c:v>
                </c:pt>
                <c:pt idx="6">
                  <c:v>Dec-21</c:v>
                </c:pt>
                <c:pt idx="7">
                  <c:v>Jan-22</c:v>
                </c:pt>
                <c:pt idx="8">
                  <c:v>Feb-22</c:v>
                </c:pt>
                <c:pt idx="9">
                  <c:v>Mar-22</c:v>
                </c:pt>
                <c:pt idx="10">
                  <c:v>Apr-22</c:v>
                </c:pt>
              </c:strCache>
              <c:extLst/>
            </c:strRef>
          </c:cat>
          <c:val>
            <c:numRef>
              <c:f>'Checkouts by Room'!$D$11:$N$11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3-6BC7-419D-9311-8608184B3E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20271023"/>
        <c:axId val="2020276015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'Checkouts by Room'!$C$3</c15:sqref>
                        </c15:formulaRef>
                      </c:ext>
                    </c:extLst>
                    <c:strCache>
                      <c:ptCount val="1"/>
                      <c:pt idx="0">
                        <c:v>RCH ED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>
                      <c:ext uri="{02D57815-91ED-43cb-92C2-25804820EDAC}">
                        <c15:formulaRef>
                          <c15:sqref>'Checkouts by Room'!$D$2:$N$2</c15:sqref>
                        </c15:formulaRef>
                      </c:ext>
                    </c:extLst>
                    <c:strCache>
                      <c:ptCount val="11"/>
                      <c:pt idx="0">
                        <c:v>Jun-21</c:v>
                      </c:pt>
                      <c:pt idx="1">
                        <c:v>Jul-21</c:v>
                      </c:pt>
                      <c:pt idx="2">
                        <c:v>Aug-21</c:v>
                      </c:pt>
                      <c:pt idx="3">
                        <c:v>Sep-21</c:v>
                      </c:pt>
                      <c:pt idx="4">
                        <c:v>Oct-21</c:v>
                      </c:pt>
                      <c:pt idx="5">
                        <c:v>Nov-21</c:v>
                      </c:pt>
                      <c:pt idx="6">
                        <c:v>Dec-21</c:v>
                      </c:pt>
                      <c:pt idx="7">
                        <c:v>Jan-22</c:v>
                      </c:pt>
                      <c:pt idx="8">
                        <c:v>Feb-22</c:v>
                      </c:pt>
                      <c:pt idx="9">
                        <c:v>Mar-22</c:v>
                      </c:pt>
                      <c:pt idx="10">
                        <c:v>Apr-22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'Checkouts by Room'!$D$3:$N$3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1</c:v>
                      </c:pt>
                      <c:pt idx="5">
                        <c:v>1</c:v>
                      </c:pt>
                      <c:pt idx="6">
                        <c:v>2</c:v>
                      </c:pt>
                      <c:pt idx="7">
                        <c:v>1</c:v>
                      </c:pt>
                      <c:pt idx="8">
                        <c:v>0</c:v>
                      </c:pt>
                      <c:pt idx="9">
                        <c:v>1</c:v>
                      </c:pt>
                      <c:pt idx="10">
                        <c:v>0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4-6BC7-419D-9311-8608184B3EFF}"/>
                  </c:ext>
                </c:extLst>
              </c15:ser>
            </c15:filteredLineSeries>
            <c15:filteredLin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'Checkouts by Room'!$C$4</c15:sqref>
                        </c15:formulaRef>
                      </c:ext>
                    </c:extLst>
                    <c:strCache>
                      <c:ptCount val="1"/>
                      <c:pt idx="0">
                        <c:v>RCH HVU</c:v>
                      </c:pt>
                    </c:strCache>
                  </c:strRef>
                </c:tx>
                <c:spPr>
                  <a:ln w="2857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'Checkouts by Room'!$D$2:$N$2</c15:sqref>
                        </c15:formulaRef>
                      </c:ext>
                    </c:extLst>
                    <c:strCache>
                      <c:ptCount val="11"/>
                      <c:pt idx="0">
                        <c:v>Jun-21</c:v>
                      </c:pt>
                      <c:pt idx="1">
                        <c:v>Jul-21</c:v>
                      </c:pt>
                      <c:pt idx="2">
                        <c:v>Aug-21</c:v>
                      </c:pt>
                      <c:pt idx="3">
                        <c:v>Sep-21</c:v>
                      </c:pt>
                      <c:pt idx="4">
                        <c:v>Oct-21</c:v>
                      </c:pt>
                      <c:pt idx="5">
                        <c:v>Nov-21</c:v>
                      </c:pt>
                      <c:pt idx="6">
                        <c:v>Dec-21</c:v>
                      </c:pt>
                      <c:pt idx="7">
                        <c:v>Jan-22</c:v>
                      </c:pt>
                      <c:pt idx="8">
                        <c:v>Feb-22</c:v>
                      </c:pt>
                      <c:pt idx="9">
                        <c:v>Mar-22</c:v>
                      </c:pt>
                      <c:pt idx="10">
                        <c:v>Apr-22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'Checkouts by Room'!$D$4:$N$4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0">
                        <c:v>0</c:v>
                      </c:pt>
                      <c:pt idx="1">
                        <c:v>0</c:v>
                      </c:pt>
                      <c:pt idx="2">
                        <c:v>12</c:v>
                      </c:pt>
                      <c:pt idx="3">
                        <c:v>8</c:v>
                      </c:pt>
                      <c:pt idx="4">
                        <c:v>38</c:v>
                      </c:pt>
                      <c:pt idx="5">
                        <c:v>19</c:v>
                      </c:pt>
                      <c:pt idx="6">
                        <c:v>22</c:v>
                      </c:pt>
                      <c:pt idx="7">
                        <c:v>22</c:v>
                      </c:pt>
                      <c:pt idx="8">
                        <c:v>14</c:v>
                      </c:pt>
                      <c:pt idx="9">
                        <c:v>0</c:v>
                      </c:pt>
                      <c:pt idx="10">
                        <c:v>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6BC7-419D-9311-8608184B3EFF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'Checkouts by Room'!$C$5</c15:sqref>
                        </c15:formulaRef>
                      </c:ext>
                    </c:extLst>
                    <c:strCache>
                      <c:ptCount val="1"/>
                      <c:pt idx="0">
                        <c:v>RCH 7th Floor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'Checkouts by Room'!$D$2:$N$2</c15:sqref>
                        </c15:formulaRef>
                      </c:ext>
                    </c:extLst>
                    <c:strCache>
                      <c:ptCount val="11"/>
                      <c:pt idx="0">
                        <c:v>Jun-21</c:v>
                      </c:pt>
                      <c:pt idx="1">
                        <c:v>Jul-21</c:v>
                      </c:pt>
                      <c:pt idx="2">
                        <c:v>Aug-21</c:v>
                      </c:pt>
                      <c:pt idx="3">
                        <c:v>Sep-21</c:v>
                      </c:pt>
                      <c:pt idx="4">
                        <c:v>Oct-21</c:v>
                      </c:pt>
                      <c:pt idx="5">
                        <c:v>Nov-21</c:v>
                      </c:pt>
                      <c:pt idx="6">
                        <c:v>Dec-21</c:v>
                      </c:pt>
                      <c:pt idx="7">
                        <c:v>Jan-22</c:v>
                      </c:pt>
                      <c:pt idx="8">
                        <c:v>Feb-22</c:v>
                      </c:pt>
                      <c:pt idx="9">
                        <c:v>Mar-22</c:v>
                      </c:pt>
                      <c:pt idx="10">
                        <c:v>Apr-22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'Checkouts by Room'!$D$5:$N$5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0">
                        <c:v>0</c:v>
                      </c:pt>
                      <c:pt idx="1">
                        <c:v>3</c:v>
                      </c:pt>
                      <c:pt idx="2">
                        <c:v>41</c:v>
                      </c:pt>
                      <c:pt idx="3">
                        <c:v>49</c:v>
                      </c:pt>
                      <c:pt idx="4">
                        <c:v>27</c:v>
                      </c:pt>
                      <c:pt idx="5">
                        <c:v>41</c:v>
                      </c:pt>
                      <c:pt idx="6">
                        <c:v>22</c:v>
                      </c:pt>
                      <c:pt idx="7">
                        <c:v>19</c:v>
                      </c:pt>
                      <c:pt idx="8">
                        <c:v>17</c:v>
                      </c:pt>
                      <c:pt idx="9">
                        <c:v>41</c:v>
                      </c:pt>
                      <c:pt idx="10">
                        <c:v>66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6BC7-419D-9311-8608184B3EFF}"/>
                  </c:ext>
                </c:extLst>
              </c15:ser>
            </c15:filteredLineSeries>
            <c15:filteredLine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'Checkouts by Room'!$C$6</c15:sqref>
                        </c15:formulaRef>
                      </c:ext>
                    </c:extLst>
                    <c:strCache>
                      <c:ptCount val="1"/>
                      <c:pt idx="0">
                        <c:v>RCH 10th Floor</c:v>
                      </c:pt>
                    </c:strCache>
                  </c:strRef>
                </c:tx>
                <c:spPr>
                  <a:ln w="28575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'Checkouts by Room'!$D$2:$N$2</c15:sqref>
                        </c15:formulaRef>
                      </c:ext>
                    </c:extLst>
                    <c:strCache>
                      <c:ptCount val="11"/>
                      <c:pt idx="0">
                        <c:v>Jun-21</c:v>
                      </c:pt>
                      <c:pt idx="1">
                        <c:v>Jul-21</c:v>
                      </c:pt>
                      <c:pt idx="2">
                        <c:v>Aug-21</c:v>
                      </c:pt>
                      <c:pt idx="3">
                        <c:v>Sep-21</c:v>
                      </c:pt>
                      <c:pt idx="4">
                        <c:v>Oct-21</c:v>
                      </c:pt>
                      <c:pt idx="5">
                        <c:v>Nov-21</c:v>
                      </c:pt>
                      <c:pt idx="6">
                        <c:v>Dec-21</c:v>
                      </c:pt>
                      <c:pt idx="7">
                        <c:v>Jan-22</c:v>
                      </c:pt>
                      <c:pt idx="8">
                        <c:v>Feb-22</c:v>
                      </c:pt>
                      <c:pt idx="9">
                        <c:v>Mar-22</c:v>
                      </c:pt>
                      <c:pt idx="10">
                        <c:v>Apr-22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'Checkouts by Room'!$D$6:$N$6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0">
                        <c:v>2</c:v>
                      </c:pt>
                      <c:pt idx="1">
                        <c:v>1</c:v>
                      </c:pt>
                      <c:pt idx="2">
                        <c:v>17</c:v>
                      </c:pt>
                      <c:pt idx="3">
                        <c:v>6</c:v>
                      </c:pt>
                      <c:pt idx="4">
                        <c:v>5</c:v>
                      </c:pt>
                      <c:pt idx="5">
                        <c:v>9</c:v>
                      </c:pt>
                      <c:pt idx="6">
                        <c:v>8</c:v>
                      </c:pt>
                      <c:pt idx="7">
                        <c:v>6</c:v>
                      </c:pt>
                      <c:pt idx="8">
                        <c:v>3</c:v>
                      </c:pt>
                      <c:pt idx="9">
                        <c:v>8</c:v>
                      </c:pt>
                      <c:pt idx="10">
                        <c:v>23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6BC7-419D-9311-8608184B3EFF}"/>
                  </c:ext>
                </c:extLst>
              </c15:ser>
            </c15:filteredLineSeries>
            <c15:filteredLine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'Checkouts by Room'!$C$7</c15:sqref>
                        </c15:formulaRef>
                      </c:ext>
                    </c:extLst>
                    <c:strCache>
                      <c:ptCount val="1"/>
                      <c:pt idx="0">
                        <c:v>RCH HVI</c:v>
                      </c:pt>
                    </c:strCache>
                  </c:strRef>
                </c:tx>
                <c:spPr>
                  <a:ln w="2857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'Checkouts by Room'!$D$2:$N$2</c15:sqref>
                        </c15:formulaRef>
                      </c:ext>
                    </c:extLst>
                    <c:strCache>
                      <c:ptCount val="11"/>
                      <c:pt idx="0">
                        <c:v>Jun-21</c:v>
                      </c:pt>
                      <c:pt idx="1">
                        <c:v>Jul-21</c:v>
                      </c:pt>
                      <c:pt idx="2">
                        <c:v>Aug-21</c:v>
                      </c:pt>
                      <c:pt idx="3">
                        <c:v>Sep-21</c:v>
                      </c:pt>
                      <c:pt idx="4">
                        <c:v>Oct-21</c:v>
                      </c:pt>
                      <c:pt idx="5">
                        <c:v>Nov-21</c:v>
                      </c:pt>
                      <c:pt idx="6">
                        <c:v>Dec-21</c:v>
                      </c:pt>
                      <c:pt idx="7">
                        <c:v>Jan-22</c:v>
                      </c:pt>
                      <c:pt idx="8">
                        <c:v>Feb-22</c:v>
                      </c:pt>
                      <c:pt idx="9">
                        <c:v>Mar-22</c:v>
                      </c:pt>
                      <c:pt idx="10">
                        <c:v>Apr-22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'Checkouts by Room'!$D$7:$N$7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1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6BC7-419D-9311-8608184B3EFF}"/>
                  </c:ext>
                </c:extLst>
              </c15:ser>
            </c15:filteredLineSeries>
            <c15:filteredLine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'Checkouts by Room'!$C$12</c15:sqref>
                        </c15:formulaRef>
                      </c:ext>
                    </c:extLst>
                    <c:strCache>
                      <c:ptCount val="1"/>
                      <c:pt idx="0">
                        <c:v>RCH 1st Floor (Lactation)</c:v>
                      </c:pt>
                    </c:strCache>
                  </c:strRef>
                </c:tx>
                <c:spPr>
                  <a:ln w="28575" cap="rnd">
                    <a:solidFill>
                      <a:schemeClr val="accent4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'Checkouts by Room'!$D$2:$N$2</c15:sqref>
                        </c15:formulaRef>
                      </c:ext>
                    </c:extLst>
                    <c:strCache>
                      <c:ptCount val="11"/>
                      <c:pt idx="0">
                        <c:v>Jun-21</c:v>
                      </c:pt>
                      <c:pt idx="1">
                        <c:v>Jul-21</c:v>
                      </c:pt>
                      <c:pt idx="2">
                        <c:v>Aug-21</c:v>
                      </c:pt>
                      <c:pt idx="3">
                        <c:v>Sep-21</c:v>
                      </c:pt>
                      <c:pt idx="4">
                        <c:v>Oct-21</c:v>
                      </c:pt>
                      <c:pt idx="5">
                        <c:v>Nov-21</c:v>
                      </c:pt>
                      <c:pt idx="6">
                        <c:v>Dec-21</c:v>
                      </c:pt>
                      <c:pt idx="7">
                        <c:v>Jan-22</c:v>
                      </c:pt>
                      <c:pt idx="8">
                        <c:v>Feb-22</c:v>
                      </c:pt>
                      <c:pt idx="9">
                        <c:v>Mar-22</c:v>
                      </c:pt>
                      <c:pt idx="10">
                        <c:v>Apr-22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'Checkouts by Room'!$D$12:$N$12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3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6BC7-419D-9311-8608184B3EFF}"/>
                  </c:ext>
                </c:extLst>
              </c15:ser>
            </c15:filteredLineSeries>
            <c15:filteredLine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'Checkouts by Room'!$C$13</c15:sqref>
                        </c15:formulaRef>
                      </c:ext>
                    </c:extLst>
                    <c:strCache>
                      <c:ptCount val="1"/>
                      <c:pt idx="0">
                        <c:v>RCH 1st Floor (Eaud)</c:v>
                      </c:pt>
                    </c:strCache>
                  </c:strRef>
                </c:tx>
                <c:spPr>
                  <a:ln w="28575" cap="rnd">
                    <a:solidFill>
                      <a:schemeClr val="accent5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'Checkouts by Room'!$D$2:$N$2</c15:sqref>
                        </c15:formulaRef>
                      </c:ext>
                    </c:extLst>
                    <c:strCache>
                      <c:ptCount val="11"/>
                      <c:pt idx="0">
                        <c:v>Jun-21</c:v>
                      </c:pt>
                      <c:pt idx="1">
                        <c:v>Jul-21</c:v>
                      </c:pt>
                      <c:pt idx="2">
                        <c:v>Aug-21</c:v>
                      </c:pt>
                      <c:pt idx="3">
                        <c:v>Sep-21</c:v>
                      </c:pt>
                      <c:pt idx="4">
                        <c:v>Oct-21</c:v>
                      </c:pt>
                      <c:pt idx="5">
                        <c:v>Nov-21</c:v>
                      </c:pt>
                      <c:pt idx="6">
                        <c:v>Dec-21</c:v>
                      </c:pt>
                      <c:pt idx="7">
                        <c:v>Jan-22</c:v>
                      </c:pt>
                      <c:pt idx="8">
                        <c:v>Feb-22</c:v>
                      </c:pt>
                      <c:pt idx="9">
                        <c:v>Mar-22</c:v>
                      </c:pt>
                      <c:pt idx="10">
                        <c:v>Apr-22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'Checkouts by Room'!$D$13:$N$13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0">
                        <c:v>16</c:v>
                      </c:pt>
                      <c:pt idx="1">
                        <c:v>15</c:v>
                      </c:pt>
                      <c:pt idx="2">
                        <c:v>40</c:v>
                      </c:pt>
                      <c:pt idx="3">
                        <c:v>44</c:v>
                      </c:pt>
                      <c:pt idx="4">
                        <c:v>49</c:v>
                      </c:pt>
                      <c:pt idx="5">
                        <c:v>68</c:v>
                      </c:pt>
                      <c:pt idx="6">
                        <c:v>111</c:v>
                      </c:pt>
                      <c:pt idx="7">
                        <c:v>67</c:v>
                      </c:pt>
                      <c:pt idx="8">
                        <c:v>89</c:v>
                      </c:pt>
                      <c:pt idx="9">
                        <c:v>70</c:v>
                      </c:pt>
                      <c:pt idx="10">
                        <c:v>97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6BC7-419D-9311-8608184B3EFF}"/>
                  </c:ext>
                </c:extLst>
              </c15:ser>
            </c15:filteredLineSeries>
          </c:ext>
        </c:extLst>
      </c:lineChart>
      <c:catAx>
        <c:axId val="20202710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20276015"/>
        <c:crosses val="autoZero"/>
        <c:auto val="1"/>
        <c:lblAlgn val="ctr"/>
        <c:lblOffset val="100"/>
        <c:noMultiLvlLbl val="0"/>
      </c:catAx>
      <c:valAx>
        <c:axId val="20202760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202710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AF589E-780F-48FB-A1DC-F5CBE9B70AFD}" type="datetimeFigureOut">
              <a:rPr lang="en-US" smtClean="0"/>
              <a:t>7/19/2022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413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892"/>
            <a:ext cx="5486400" cy="3660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1F4871-DC20-482D-B613-2746F6E41A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623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1F4871-DC20-482D-B613-2746F6E41AD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4154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F4871-DC20-482D-B613-2746F6E41AD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5080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F4871-DC20-482D-B613-2746F6E41AD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9223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F4871-DC20-482D-B613-2746F6E41AD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10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F4871-DC20-482D-B613-2746F6E41AD6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1968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F4871-DC20-482D-B613-2746F6E41AD6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4062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F4871-DC20-482D-B613-2746F6E41AD6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375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62610" y="1185382"/>
            <a:ext cx="4492487" cy="2168179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0" i="0">
                <a:solidFill>
                  <a:srgbClr val="EBAC21"/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62610" y="3353560"/>
            <a:ext cx="4492487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solidFill>
                  <a:srgbClr val="F1E0C9"/>
                </a:solidFill>
                <a:latin typeface="Helvetica Light" panose="020B04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90434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62610" y="1185382"/>
            <a:ext cx="4492487" cy="2168179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0" i="0">
                <a:solidFill>
                  <a:srgbClr val="EBAC21"/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62610" y="3353560"/>
            <a:ext cx="4492487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solidFill>
                  <a:srgbClr val="F1E0C9"/>
                </a:solidFill>
                <a:latin typeface="Helvetica Light" panose="020B04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45055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62610" y="1185382"/>
            <a:ext cx="4492487" cy="2168179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0" i="0">
                <a:solidFill>
                  <a:srgbClr val="EBAC21"/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62610" y="3353560"/>
            <a:ext cx="4492487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solidFill>
                  <a:srgbClr val="F1E0C9"/>
                </a:solidFill>
                <a:latin typeface="Helvetica Light" panose="020B04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572308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62610" y="1185382"/>
            <a:ext cx="4492487" cy="2168179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0" i="0">
                <a:solidFill>
                  <a:srgbClr val="EBAC21"/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62610" y="3353560"/>
            <a:ext cx="4492487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solidFill>
                  <a:srgbClr val="F1E0C9"/>
                </a:solidFill>
                <a:latin typeface="Helvetica Light" panose="020B04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112771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62610" y="1185382"/>
            <a:ext cx="4492487" cy="2168179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0" i="0">
                <a:solidFill>
                  <a:srgbClr val="EBAC21"/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62610" y="3353560"/>
            <a:ext cx="4492487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solidFill>
                  <a:srgbClr val="F1E0C9"/>
                </a:solidFill>
                <a:latin typeface="Helvetica Light" panose="020B04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560364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62610" y="1185382"/>
            <a:ext cx="4492487" cy="2168179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0" i="0">
                <a:solidFill>
                  <a:srgbClr val="EBAC21"/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62610" y="3353560"/>
            <a:ext cx="4492487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solidFill>
                  <a:srgbClr val="F1E0C9"/>
                </a:solidFill>
                <a:latin typeface="Helvetica Light" panose="020B04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017694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5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62610" y="2874138"/>
            <a:ext cx="4492487" cy="2168179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0" i="0">
                <a:solidFill>
                  <a:srgbClr val="01303D"/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62610" y="5042317"/>
            <a:ext cx="4492487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solidFill>
                  <a:srgbClr val="F1E0C9"/>
                </a:solidFill>
                <a:latin typeface="Helvetica Light" panose="020B04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501060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6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62610" y="2874138"/>
            <a:ext cx="4492487" cy="2168179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0" i="0">
                <a:solidFill>
                  <a:srgbClr val="01303D"/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62610" y="5042317"/>
            <a:ext cx="4492487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solidFill>
                  <a:srgbClr val="F1E0C9"/>
                </a:solidFill>
                <a:latin typeface="Helvetica Light" panose="020B04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626624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7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62610" y="2874138"/>
            <a:ext cx="4492487" cy="2168179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0" i="0">
                <a:solidFill>
                  <a:srgbClr val="01303D"/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62610" y="5042317"/>
            <a:ext cx="4492487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solidFill>
                  <a:srgbClr val="F1E0C9"/>
                </a:solidFill>
                <a:latin typeface="Helvetica Light" panose="020B04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414348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8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62610" y="2874138"/>
            <a:ext cx="4492487" cy="2168179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0" i="0">
                <a:solidFill>
                  <a:srgbClr val="01303D"/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62610" y="5042317"/>
            <a:ext cx="4492487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solidFill>
                  <a:srgbClr val="F1E0C9"/>
                </a:solidFill>
                <a:latin typeface="Helvetica Light" panose="020B04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9136547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nal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48F46-3AB3-2D4A-AFF2-30E4CC2B10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6652" y="720313"/>
            <a:ext cx="10515600" cy="509517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01303D"/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3D1C250-0C97-214D-A6E6-0B0DD77E7B5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6100" y="1539875"/>
            <a:ext cx="10515600" cy="4075113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2" charset="0"/>
              </a:defRPr>
            </a:lvl1pPr>
            <a:lvl2pPr>
              <a:defRPr>
                <a:latin typeface="Helvetica" pitchFamily="2" charset="0"/>
              </a:defRPr>
            </a:lvl2pPr>
            <a:lvl3pPr>
              <a:defRPr>
                <a:latin typeface="Helvetica" pitchFamily="2" charset="0"/>
              </a:defRPr>
            </a:lvl3pPr>
            <a:lvl4pPr>
              <a:defRPr>
                <a:latin typeface="Helvetica" pitchFamily="2" charset="0"/>
              </a:defRPr>
            </a:lvl4pPr>
            <a:lvl5pPr>
              <a:defRPr>
                <a:latin typeface="Helvetica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31406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62610" y="1185382"/>
            <a:ext cx="4492487" cy="2168179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0" i="0">
                <a:solidFill>
                  <a:srgbClr val="EBAC21"/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62610" y="3353560"/>
            <a:ext cx="4492487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solidFill>
                  <a:srgbClr val="F1E0C9"/>
                </a:solidFill>
                <a:latin typeface="Helvetica Light" panose="020B04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348225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nal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96957-DCC9-D540-A0FB-D63AD8DB0D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5678" y="792509"/>
            <a:ext cx="10514773" cy="748057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EBAC21"/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8D48B8-4842-E34B-B14E-3EB1990ED8C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704851" y="1849438"/>
            <a:ext cx="10515600" cy="37068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02040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480CA-6273-A548-A8E8-6210EC134A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267351"/>
            <a:ext cx="10515600" cy="757997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EBAC21"/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Click to edit transition slide</a:t>
            </a:r>
          </a:p>
        </p:txBody>
      </p:sp>
    </p:spTree>
    <p:extLst>
      <p:ext uri="{BB962C8B-B14F-4D97-AF65-F5344CB8AC3E}">
        <p14:creationId xmlns:p14="http://schemas.microsoft.com/office/powerpoint/2010/main" val="12343945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Monument Health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98536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sion Vision Values Priorit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50078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435C12E6-FD98-41C2-B2DA-550B8F60451E}" type="datetimeFigureOut">
              <a:rPr lang="en-US" smtClean="0">
                <a:solidFill>
                  <a:prstClr val="black"/>
                </a:solidFill>
              </a:rPr>
              <a:pPr defTabSz="457200"/>
              <a:t>7/19/2022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569CDDB3-94A9-44B1-B15E-A222D0C7971E}" type="slidenum">
              <a:rPr lang="en-US" smtClean="0">
                <a:solidFill>
                  <a:prstClr val="black"/>
                </a:solidFill>
              </a:rPr>
              <a:pPr defTabSz="4572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535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62610" y="1185382"/>
            <a:ext cx="4492487" cy="2168179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0" i="0">
                <a:solidFill>
                  <a:srgbClr val="EBAC21"/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62610" y="3353560"/>
            <a:ext cx="4492487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solidFill>
                  <a:srgbClr val="F1E0C9"/>
                </a:solidFill>
                <a:latin typeface="Helvetica Light" panose="020B04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02652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62610" y="1185382"/>
            <a:ext cx="4492487" cy="2168179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0" i="0">
                <a:solidFill>
                  <a:srgbClr val="EBAC21"/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62610" y="3353560"/>
            <a:ext cx="4492487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solidFill>
                  <a:srgbClr val="F1E0C9"/>
                </a:solidFill>
                <a:latin typeface="Helvetica Light" panose="020B04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15134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62610" y="1185382"/>
            <a:ext cx="4492487" cy="2168179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0" i="0">
                <a:solidFill>
                  <a:srgbClr val="EBAC21"/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62610" y="3353560"/>
            <a:ext cx="4492487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solidFill>
                  <a:srgbClr val="F1E0C9"/>
                </a:solidFill>
                <a:latin typeface="Helvetica Light" panose="020B04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49374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62610" y="1185382"/>
            <a:ext cx="4492487" cy="2168179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0" i="0">
                <a:solidFill>
                  <a:srgbClr val="EBAC21"/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62610" y="3353560"/>
            <a:ext cx="4492487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solidFill>
                  <a:srgbClr val="F1E0C9"/>
                </a:solidFill>
                <a:latin typeface="Helvetica Light" panose="020B04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39048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62610" y="1185382"/>
            <a:ext cx="4492487" cy="2168179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0" i="0">
                <a:solidFill>
                  <a:srgbClr val="EBAC21"/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62610" y="3353560"/>
            <a:ext cx="4492487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solidFill>
                  <a:srgbClr val="F1E0C9"/>
                </a:solidFill>
                <a:latin typeface="Helvetica Light" panose="020B04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08409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62610" y="1185382"/>
            <a:ext cx="4492487" cy="2168179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0" i="0">
                <a:solidFill>
                  <a:srgbClr val="EBAC21"/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62610" y="3353560"/>
            <a:ext cx="4492487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solidFill>
                  <a:srgbClr val="F1E0C9"/>
                </a:solidFill>
                <a:latin typeface="Helvetica Light" panose="020B04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39987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62610" y="1185382"/>
            <a:ext cx="4492487" cy="2168179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0" i="0">
                <a:solidFill>
                  <a:srgbClr val="EBAC21"/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62610" y="3353560"/>
            <a:ext cx="4492487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solidFill>
                  <a:srgbClr val="F1E0C9"/>
                </a:solidFill>
                <a:latin typeface="Helvetica Light" panose="020B04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01752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3026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lalo.monument.health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9.xml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9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BE713-CF1D-42AF-A87F-E235BD86A4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2610" y="1185382"/>
            <a:ext cx="4492487" cy="261509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Monument Health</a:t>
            </a:r>
            <a:br>
              <a:rPr lang="en-US" dirty="0"/>
            </a:br>
            <a:r>
              <a:rPr lang="en-US" dirty="0"/>
              <a:t>Breastfeeding Friendly/Lactation Support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sz="2700" dirty="0">
                <a:solidFill>
                  <a:schemeClr val="bg1"/>
                </a:solidFill>
              </a:rPr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7B6BBA-3636-4563-A51F-8A8FDE9AAA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138" y="4143157"/>
            <a:ext cx="4480948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1076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Breastfeeding Friendly for Visitors/Vendors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885E83-E9CF-45C8-8330-C283A9E039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0784" y="1461785"/>
            <a:ext cx="7030431" cy="433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4125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Breastfeeding Friendly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107E58-15FC-4230-8DA9-CC262B0AAF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8309" y="738848"/>
            <a:ext cx="3730108" cy="45625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0250A1A-0429-4D08-86E9-68291D3B15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3583" y="1606378"/>
            <a:ext cx="3382942" cy="405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8198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Breastfeeding Friendly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107E58-15FC-4230-8DA9-CC262B0AAF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08551" y="274366"/>
            <a:ext cx="3822844" cy="50270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0250A1A-0429-4D08-86E9-68291D3B15C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83957" y="2121026"/>
            <a:ext cx="4182568" cy="3738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423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3D80D-63B3-BF4E-9133-805673912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Breastfeeding Friendly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420C42-BCD1-914E-AB89-D2DAF192540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6100" y="1539875"/>
            <a:ext cx="10515600" cy="4597812"/>
          </a:xfrm>
        </p:spPr>
        <p:txBody>
          <a:bodyPr/>
          <a:lstStyle/>
          <a:p>
            <a:pPr lvl="0"/>
            <a:r>
              <a:rPr lang="en-US" sz="2400" dirty="0"/>
              <a:t>Why:</a:t>
            </a:r>
          </a:p>
          <a:p>
            <a:pPr lvl="1"/>
            <a:r>
              <a:rPr lang="en-US" sz="2000" dirty="0"/>
              <a:t>Breastfeeding employees whose companies provide breastfeeding-friendly environments consistently report improved morale, better satisfaction with their job, and higher productivity.</a:t>
            </a:r>
          </a:p>
          <a:p>
            <a:pPr lvl="1"/>
            <a:r>
              <a:rPr lang="en-US" sz="2000" dirty="0"/>
              <a:t>Caregiver Requests</a:t>
            </a:r>
          </a:p>
          <a:p>
            <a:pPr lvl="1"/>
            <a:r>
              <a:rPr lang="en-US" sz="2000" dirty="0"/>
              <a:t>Monument Health Breastfeeding Friendly Designation February 2018</a:t>
            </a:r>
          </a:p>
          <a:p>
            <a:pPr lvl="0"/>
            <a:endParaRPr lang="en-US" sz="2400" dirty="0"/>
          </a:p>
          <a:p>
            <a:pPr lvl="0"/>
            <a:r>
              <a:rPr lang="en-US" sz="2400" dirty="0"/>
              <a:t>Initiation of Process</a:t>
            </a:r>
          </a:p>
          <a:p>
            <a:pPr lvl="1"/>
            <a:r>
              <a:rPr lang="en-US" sz="2000" dirty="0"/>
              <a:t>Given by HR upon Leave of Absence request </a:t>
            </a:r>
          </a:p>
          <a:p>
            <a:pPr lvl="1"/>
            <a:r>
              <a:rPr lang="en-US" sz="2000" dirty="0"/>
              <a:t>Manager access</a:t>
            </a:r>
          </a:p>
          <a:p>
            <a:pPr lvl="1"/>
            <a:endParaRPr lang="en-US" sz="2000" dirty="0"/>
          </a:p>
          <a:p>
            <a:pPr marL="457200" lvl="1" indent="0">
              <a:buNone/>
            </a:pPr>
            <a:endParaRPr lang="en-US" sz="2000" dirty="0"/>
          </a:p>
          <a:p>
            <a:pPr marL="457200" lvl="1" indent="0">
              <a:buNone/>
            </a:pPr>
            <a:endParaRPr lang="en-US" sz="2000" dirty="0"/>
          </a:p>
          <a:p>
            <a:pPr marL="457200" lvl="1" indent="0">
              <a:buNone/>
            </a:pPr>
            <a:endParaRPr lang="en-US" sz="2000" dirty="0"/>
          </a:p>
          <a:p>
            <a:pPr lvl="0"/>
            <a:endParaRPr lang="en-US" sz="2400" dirty="0"/>
          </a:p>
          <a:p>
            <a:pPr lvl="0"/>
            <a:endParaRPr lang="en-US" sz="2400" dirty="0"/>
          </a:p>
          <a:p>
            <a:pPr marL="914400" lvl="2" indent="0">
              <a:buNone/>
            </a:pPr>
            <a:endParaRPr lang="en-US" sz="1600" dirty="0"/>
          </a:p>
          <a:p>
            <a:pPr marL="914400" lvl="2" indent="0">
              <a:buNone/>
            </a:pPr>
            <a:endParaRPr lang="en-US" sz="1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495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20AC69C-3F0F-4109-9B16-B9396908F99C}"/>
              </a:ext>
            </a:extLst>
          </p:cNvPr>
          <p:cNvSpPr txBox="1"/>
          <p:nvPr/>
        </p:nvSpPr>
        <p:spPr>
          <a:xfrm>
            <a:off x="419100" y="405451"/>
            <a:ext cx="3445727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b="1" dirty="0"/>
              <a:t>Room and locations</a:t>
            </a:r>
          </a:p>
          <a:p>
            <a:endParaRPr lang="en-US" b="1" dirty="0"/>
          </a:p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Floor (</a:t>
            </a:r>
            <a:r>
              <a:rPr lang="en-US" dirty="0" err="1"/>
              <a:t>EAud</a:t>
            </a:r>
            <a:r>
              <a:rPr lang="en-US" dirty="0"/>
              <a:t>) W1501</a:t>
            </a:r>
          </a:p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Floor (in Lactation) W1615</a:t>
            </a:r>
          </a:p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Floor ED S2418</a:t>
            </a:r>
          </a:p>
          <a:p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Floor HVU S3173</a:t>
            </a:r>
          </a:p>
          <a:p>
            <a:r>
              <a:rPr lang="en-US" dirty="0"/>
              <a:t>4</a:t>
            </a:r>
            <a:r>
              <a:rPr lang="en-US" baseline="30000" dirty="0"/>
              <a:t>th</a:t>
            </a:r>
            <a:r>
              <a:rPr lang="en-US" dirty="0"/>
              <a:t> Floor HVI S4355</a:t>
            </a:r>
          </a:p>
          <a:p>
            <a:r>
              <a:rPr lang="en-US" dirty="0"/>
              <a:t>7</a:t>
            </a:r>
            <a:r>
              <a:rPr lang="en-US" baseline="30000" dirty="0"/>
              <a:t>th</a:t>
            </a:r>
            <a:r>
              <a:rPr lang="en-US" dirty="0"/>
              <a:t> Floor T7127</a:t>
            </a:r>
          </a:p>
          <a:p>
            <a:r>
              <a:rPr lang="en-US" dirty="0"/>
              <a:t>10</a:t>
            </a:r>
            <a:r>
              <a:rPr lang="en-US" baseline="30000" dirty="0"/>
              <a:t>th</a:t>
            </a:r>
            <a:r>
              <a:rPr lang="en-US" dirty="0"/>
              <a:t> Floor T10127</a:t>
            </a:r>
          </a:p>
          <a:p>
            <a:endParaRPr lang="en-US" dirty="0"/>
          </a:p>
          <a:p>
            <a:r>
              <a:rPr lang="en-US" dirty="0"/>
              <a:t>MHOSH 2-2124</a:t>
            </a:r>
          </a:p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Floor MH Rehab </a:t>
            </a:r>
          </a:p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Floor Turbine 240</a:t>
            </a:r>
          </a:p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Floor MHC 282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59F18F-C874-46F4-A246-60F0E241DCA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56" r="11409"/>
          <a:stretch/>
        </p:blipFill>
        <p:spPr>
          <a:xfrm>
            <a:off x="4576879" y="1000507"/>
            <a:ext cx="7062671" cy="416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857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Breastfeeding Friendly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https://lalo.monument.health/</a:t>
            </a:r>
            <a:r>
              <a:rPr lang="en-US" dirty="0"/>
              <a:t> - phones or computers</a:t>
            </a:r>
          </a:p>
          <a:p>
            <a:r>
              <a:rPr lang="en-US" dirty="0"/>
              <a:t>For universal badge access contact livewell@monument.health or call 755-8040</a:t>
            </a:r>
          </a:p>
          <a:p>
            <a:r>
              <a:rPr lang="en-US" dirty="0"/>
              <a:t>Refrigeration is not standard in the lactation rooms</a:t>
            </a:r>
          </a:p>
          <a:p>
            <a:r>
              <a:rPr lang="en-US" dirty="0"/>
              <a:t>Hospital grade breast pumps are now standard items in lactation rooms</a:t>
            </a:r>
          </a:p>
          <a:p>
            <a:pPr lvl="1"/>
            <a:r>
              <a:rPr lang="en-US" b="1" dirty="0"/>
              <a:t>Symphony Initiation Kits are required for use</a:t>
            </a:r>
          </a:p>
          <a:p>
            <a:pPr lvl="2"/>
            <a:r>
              <a:rPr lang="en-US" dirty="0"/>
              <a:t>Available at Monument Health HME for approximately $25</a:t>
            </a:r>
          </a:p>
          <a:p>
            <a:pPr lvl="2"/>
            <a:r>
              <a:rPr lang="en-US" dirty="0"/>
              <a:t>Item number 0110129 67350S</a:t>
            </a:r>
          </a:p>
          <a:p>
            <a:pPr lvl="2"/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1857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3D80D-63B3-BF4E-9133-805673912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Lactation Rooms – September 21 Report Out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E8AACD8-8C9D-4B3C-B9EC-49D83B4F9909}"/>
              </a:ext>
            </a:extLst>
          </p:cNvPr>
          <p:cNvGraphicFramePr>
            <a:graphicFrameLocks noGrp="1"/>
          </p:cNvGraphicFramePr>
          <p:nvPr>
            <p:ph sz="quarter" idx="13"/>
          </p:nvPr>
        </p:nvGraphicFramePr>
        <p:xfrm>
          <a:off x="5945081" y="1229830"/>
          <a:ext cx="4473143" cy="23485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68EBB2BC-C91E-4B7D-BB06-09F95973B53C}"/>
              </a:ext>
            </a:extLst>
          </p:cNvPr>
          <p:cNvGraphicFramePr>
            <a:graphicFrameLocks/>
          </p:cNvGraphicFramePr>
          <p:nvPr/>
        </p:nvGraphicFramePr>
        <p:xfrm>
          <a:off x="1627504" y="3429001"/>
          <a:ext cx="4624062" cy="25164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B8D6975-7DD5-4140-BE72-FA76F331E516}"/>
              </a:ext>
            </a:extLst>
          </p:cNvPr>
          <p:cNvSpPr txBox="1"/>
          <p:nvPr/>
        </p:nvSpPr>
        <p:spPr>
          <a:xfrm>
            <a:off x="2492475" y="2080935"/>
            <a:ext cx="2894121" cy="646331"/>
          </a:xfrm>
          <a:prstGeom prst="rect">
            <a:avLst/>
          </a:prstGeom>
          <a:noFill/>
          <a:ln w="38100">
            <a:solidFill>
              <a:srgbClr val="EBAC2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Unique Users: 14</a:t>
            </a:r>
          </a:p>
          <a:p>
            <a:r>
              <a:rPr lang="en-US" dirty="0"/>
              <a:t>Total Room Checkouts: 164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0D60E2-EBFA-40DC-9653-A935B9EF18FD}"/>
              </a:ext>
            </a:extLst>
          </p:cNvPr>
          <p:cNvSpPr txBox="1"/>
          <p:nvPr/>
        </p:nvSpPr>
        <p:spPr>
          <a:xfrm>
            <a:off x="7747248" y="5860690"/>
            <a:ext cx="29207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Data: August 2021 -September 15, 2021</a:t>
            </a: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7609195E-5292-4779-8A96-0B0DD2F4A6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12" t="-1" r="4141" b="73230"/>
          <a:stretch/>
        </p:blipFill>
        <p:spPr bwMode="auto">
          <a:xfrm>
            <a:off x="7796398" y="3873780"/>
            <a:ext cx="1704513" cy="1626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36709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3D80D-63B3-BF4E-9133-805673912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Lactation Rooms – As of April 22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8D6975-7DD5-4140-BE72-FA76F331E516}"/>
              </a:ext>
            </a:extLst>
          </p:cNvPr>
          <p:cNvSpPr txBox="1"/>
          <p:nvPr/>
        </p:nvSpPr>
        <p:spPr>
          <a:xfrm>
            <a:off x="1215482" y="1641600"/>
            <a:ext cx="3746809" cy="1200329"/>
          </a:xfrm>
          <a:prstGeom prst="rect">
            <a:avLst/>
          </a:prstGeom>
          <a:noFill/>
          <a:ln w="38100">
            <a:solidFill>
              <a:srgbClr val="EBAC2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Total Unique Users: 53 (1 visitor)</a:t>
            </a:r>
          </a:p>
          <a:p>
            <a:r>
              <a:rPr lang="en-US" dirty="0"/>
              <a:t>Average Unique Users/Month:  14 </a:t>
            </a:r>
          </a:p>
          <a:p>
            <a:r>
              <a:rPr lang="en-US" dirty="0"/>
              <a:t>Total Room Checkouts:  746</a:t>
            </a:r>
          </a:p>
          <a:p>
            <a:r>
              <a:rPr lang="en-US" dirty="0"/>
              <a:t>Average Checkouts/Month:  153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0D60E2-EBFA-40DC-9653-A935B9EF18FD}"/>
              </a:ext>
            </a:extLst>
          </p:cNvPr>
          <p:cNvSpPr txBox="1"/>
          <p:nvPr/>
        </p:nvSpPr>
        <p:spPr>
          <a:xfrm>
            <a:off x="7747248" y="5860690"/>
            <a:ext cx="29207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Data: August 2021 –April 22, 2022</a:t>
            </a: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7609195E-5292-4779-8A96-0B0DD2F4A6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12" t="-1" r="4141" b="73230"/>
          <a:stretch/>
        </p:blipFill>
        <p:spPr bwMode="auto">
          <a:xfrm>
            <a:off x="7945010" y="858811"/>
            <a:ext cx="1704513" cy="1626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2CFC3602-D14E-4DB7-8235-F32A545416B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726441"/>
              </p:ext>
            </p:extLst>
          </p:nvPr>
        </p:nvGraphicFramePr>
        <p:xfrm>
          <a:off x="747131" y="3373898"/>
          <a:ext cx="5267096" cy="2665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8B134E7E-8999-4872-8DE4-4846FB5C5BB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2364574"/>
              </p:ext>
            </p:extLst>
          </p:nvPr>
        </p:nvGraphicFramePr>
        <p:xfrm>
          <a:off x="6281857" y="3373898"/>
          <a:ext cx="5474319" cy="26252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550843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>
            <a:extLst>
              <a:ext uri="{FF2B5EF4-FFF2-40B4-BE49-F238E27FC236}">
                <a16:creationId xmlns:a16="http://schemas.microsoft.com/office/drawing/2014/main" id="{7609195E-5292-4779-8A96-0B0DD2F4A6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12" t="-1" r="4141" b="73230"/>
          <a:stretch/>
        </p:blipFill>
        <p:spPr bwMode="auto">
          <a:xfrm>
            <a:off x="209550" y="112480"/>
            <a:ext cx="1704513" cy="1626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233D80D-63B3-BF4E-9133-805673912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Room Checkouts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0D60E2-EBFA-40DC-9653-A935B9EF18FD}"/>
              </a:ext>
            </a:extLst>
          </p:cNvPr>
          <p:cNvSpPr txBox="1"/>
          <p:nvPr/>
        </p:nvSpPr>
        <p:spPr>
          <a:xfrm>
            <a:off x="7747248" y="5860690"/>
            <a:ext cx="29207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Data: August 2021 – April 22, 2022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328FAC1D-FE0A-416B-9831-163BA9FE01B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6053145"/>
              </p:ext>
            </p:extLst>
          </p:nvPr>
        </p:nvGraphicFramePr>
        <p:xfrm>
          <a:off x="2571750" y="1600200"/>
          <a:ext cx="7867650" cy="3695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764384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>
            <a:extLst>
              <a:ext uri="{FF2B5EF4-FFF2-40B4-BE49-F238E27FC236}">
                <a16:creationId xmlns:a16="http://schemas.microsoft.com/office/drawing/2014/main" id="{7609195E-5292-4779-8A96-0B0DD2F4A6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12" t="-1" r="4141" b="73230"/>
          <a:stretch/>
        </p:blipFill>
        <p:spPr bwMode="auto">
          <a:xfrm>
            <a:off x="209550" y="112480"/>
            <a:ext cx="1704513" cy="1626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233D80D-63B3-BF4E-9133-805673912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Room Checkouts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0D60E2-EBFA-40DC-9653-A935B9EF18FD}"/>
              </a:ext>
            </a:extLst>
          </p:cNvPr>
          <p:cNvSpPr txBox="1"/>
          <p:nvPr/>
        </p:nvSpPr>
        <p:spPr>
          <a:xfrm>
            <a:off x="7747248" y="5860690"/>
            <a:ext cx="29207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Data: August 2021 – April 22, 2022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FDE7A53D-F391-4000-8F00-6E2C6345588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9731896"/>
              </p:ext>
            </p:extLst>
          </p:nvPr>
        </p:nvGraphicFramePr>
        <p:xfrm>
          <a:off x="112229" y="2327468"/>
          <a:ext cx="5692223" cy="2933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463C3C19-81E1-4EB5-97BF-DA20954D01C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2041463"/>
              </p:ext>
            </p:extLst>
          </p:nvPr>
        </p:nvGraphicFramePr>
        <p:xfrm>
          <a:off x="6244258" y="389973"/>
          <a:ext cx="5155096" cy="2359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939BF862-B0D0-424F-98FE-807F7FD47D2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3978128"/>
              </p:ext>
            </p:extLst>
          </p:nvPr>
        </p:nvGraphicFramePr>
        <p:xfrm>
          <a:off x="6438598" y="3011031"/>
          <a:ext cx="5034581" cy="2587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0684218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>
            <a:extLst>
              <a:ext uri="{FF2B5EF4-FFF2-40B4-BE49-F238E27FC236}">
                <a16:creationId xmlns:a16="http://schemas.microsoft.com/office/drawing/2014/main" id="{7609195E-5292-4779-8A96-0B0DD2F4A6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12" t="-1" r="4141" b="73230"/>
          <a:stretch/>
        </p:blipFill>
        <p:spPr bwMode="auto">
          <a:xfrm>
            <a:off x="209550" y="112480"/>
            <a:ext cx="1704513" cy="1626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233D80D-63B3-BF4E-9133-805673912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Room Checkouts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0D60E2-EBFA-40DC-9653-A935B9EF18FD}"/>
              </a:ext>
            </a:extLst>
          </p:cNvPr>
          <p:cNvSpPr txBox="1"/>
          <p:nvPr/>
        </p:nvSpPr>
        <p:spPr>
          <a:xfrm>
            <a:off x="7747248" y="5860690"/>
            <a:ext cx="29207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Data: August 2021 – April 22, 2022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1E3445A9-AEDC-4586-AD20-E3BEACC8E28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5079383"/>
              </p:ext>
            </p:extLst>
          </p:nvPr>
        </p:nvGraphicFramePr>
        <p:xfrm>
          <a:off x="1995487" y="1798901"/>
          <a:ext cx="8201025" cy="38994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6073012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6EA97B2B4E3684E9BAF6E2F03C9D08D" ma:contentTypeVersion="11" ma:contentTypeDescription="Create a new document." ma:contentTypeScope="" ma:versionID="a212f2a62877e6c6e5d6cc63d49be3d5">
  <xsd:schema xmlns:xsd="http://www.w3.org/2001/XMLSchema" xmlns:xs="http://www.w3.org/2001/XMLSchema" xmlns:p="http://schemas.microsoft.com/office/2006/metadata/properties" xmlns:ns2="2a1b076d-fd18-48d8-9b04-53a7c7cb64a7" xmlns:ns3="564793d1-10d1-4d69-a709-bde52f6cac38" targetNamespace="http://schemas.microsoft.com/office/2006/metadata/properties" ma:root="true" ma:fieldsID="985c93710078b8aba0c6cbc7b5fd6502" ns2:_="" ns3:_="">
    <xsd:import namespace="2a1b076d-fd18-48d8-9b04-53a7c7cb64a7"/>
    <xsd:import namespace="564793d1-10d1-4d69-a709-bde52f6cac3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1b076d-fd18-48d8-9b04-53a7c7cb64a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eb68e829-9e8e-48e5-a862-9236dedaf6c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4793d1-10d1-4d69-a709-bde52f6cac38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5b8d1ce3-e137-4f0b-8ed4-f25ad3d49817}" ma:internalName="TaxCatchAll" ma:showField="CatchAllData" ma:web="564793d1-10d1-4d69-a709-bde52f6cac3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64793d1-10d1-4d69-a709-bde52f6cac38" xsi:nil="true"/>
    <lcf76f155ced4ddcb4097134ff3c332f xmlns="2a1b076d-fd18-48d8-9b04-53a7c7cb64a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E3C7C33-7C3A-4EF8-935F-2724CA7F033B}"/>
</file>

<file path=customXml/itemProps2.xml><?xml version="1.0" encoding="utf-8"?>
<ds:datastoreItem xmlns:ds="http://schemas.openxmlformats.org/officeDocument/2006/customXml" ds:itemID="{CACC7CCC-4ED3-4AF0-80D8-7AC7A96771A3}"/>
</file>

<file path=customXml/itemProps3.xml><?xml version="1.0" encoding="utf-8"?>
<ds:datastoreItem xmlns:ds="http://schemas.openxmlformats.org/officeDocument/2006/customXml" ds:itemID="{8F60CF06-3E58-4837-A1F6-F4A172341D57}"/>
</file>

<file path=docProps/app.xml><?xml version="1.0" encoding="utf-8"?>
<Properties xmlns="http://schemas.openxmlformats.org/officeDocument/2006/extended-properties" xmlns:vt="http://schemas.openxmlformats.org/officeDocument/2006/docPropsVTypes">
  <TotalTime>1001</TotalTime>
  <Words>327</Words>
  <Application>Microsoft Office PowerPoint</Application>
  <PresentationFormat>Widescreen</PresentationFormat>
  <Paragraphs>78</Paragraphs>
  <Slides>12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Helvetica</vt:lpstr>
      <vt:lpstr>Helvetica Light</vt:lpstr>
      <vt:lpstr>1_Office Theme</vt:lpstr>
      <vt:lpstr>Monument Health Breastfeeding Friendly/Lactation Support       </vt:lpstr>
      <vt:lpstr>Breastfeeding Friendly</vt:lpstr>
      <vt:lpstr>PowerPoint Presentation</vt:lpstr>
      <vt:lpstr>Breastfeeding Friendly</vt:lpstr>
      <vt:lpstr>Lactation Rooms – September 21 Report Out</vt:lpstr>
      <vt:lpstr>Lactation Rooms – As of April 22</vt:lpstr>
      <vt:lpstr>Room Checkouts</vt:lpstr>
      <vt:lpstr>Room Checkouts</vt:lpstr>
      <vt:lpstr>Room Checkouts</vt:lpstr>
      <vt:lpstr>Breastfeeding Friendly for Visitors/Vendors</vt:lpstr>
      <vt:lpstr>Breastfeeding Friendly </vt:lpstr>
      <vt:lpstr>Breastfeeding Friendly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SELF-CARE</dc:title>
  <dc:creator>Iverson, Stephanie</dc:creator>
  <cp:lastModifiedBy>Ferdinand, Theresa</cp:lastModifiedBy>
  <cp:revision>100</cp:revision>
  <cp:lastPrinted>2021-04-26T21:33:01Z</cp:lastPrinted>
  <dcterms:created xsi:type="dcterms:W3CDTF">2020-11-05T22:21:25Z</dcterms:created>
  <dcterms:modified xsi:type="dcterms:W3CDTF">2022-07-19T13:53:06Z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34f1177-172a-4923-8195-758916576691_Enabled">
    <vt:lpwstr>true</vt:lpwstr>
  </property>
  <property fmtid="{D5CDD505-2E9C-101B-9397-08002B2CF9AE}" pid="3" name="MSIP_Label_834f1177-172a-4923-8195-758916576691_SetDate">
    <vt:lpwstr>2021-09-28T22:08:02Z</vt:lpwstr>
  </property>
  <property fmtid="{D5CDD505-2E9C-101B-9397-08002B2CF9AE}" pid="4" name="MSIP_Label_834f1177-172a-4923-8195-758916576691_Method">
    <vt:lpwstr>Standard</vt:lpwstr>
  </property>
  <property fmtid="{D5CDD505-2E9C-101B-9397-08002B2CF9AE}" pid="5" name="MSIP_Label_834f1177-172a-4923-8195-758916576691_Name">
    <vt:lpwstr>Monument-Internal</vt:lpwstr>
  </property>
  <property fmtid="{D5CDD505-2E9C-101B-9397-08002B2CF9AE}" pid="6" name="MSIP_Label_834f1177-172a-4923-8195-758916576691_SiteId">
    <vt:lpwstr>62828782-11ac-421a-b35a-7bc3e4c0bfbe</vt:lpwstr>
  </property>
  <property fmtid="{D5CDD505-2E9C-101B-9397-08002B2CF9AE}" pid="7" name="MSIP_Label_834f1177-172a-4923-8195-758916576691_ActionId">
    <vt:lpwstr>fe5aa380-81f2-4472-9427-f416e1ed4020</vt:lpwstr>
  </property>
  <property fmtid="{D5CDD505-2E9C-101B-9397-08002B2CF9AE}" pid="8" name="MSIP_Label_834f1177-172a-4923-8195-758916576691_ContentBits">
    <vt:lpwstr>0</vt:lpwstr>
  </property>
  <property fmtid="{D5CDD505-2E9C-101B-9397-08002B2CF9AE}" pid="9" name="ContentTypeId">
    <vt:lpwstr>0x010100B6EA97B2B4E3684E9BAF6E2F03C9D08D</vt:lpwstr>
  </property>
  <property fmtid="{D5CDD505-2E9C-101B-9397-08002B2CF9AE}" pid="10" name="Order">
    <vt:r8>59400</vt:r8>
  </property>
</Properties>
</file>