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7772400" cy="10058400"/>
  <p:notesSz cx="68580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477"/>
    <a:srgbClr val="99FF66"/>
    <a:srgbClr val="99CC00"/>
    <a:srgbClr val="CCFF33"/>
    <a:srgbClr val="FF3399"/>
    <a:srgbClr val="4BACC6"/>
    <a:srgbClr val="F57B17"/>
    <a:srgbClr val="A5C26A"/>
    <a:srgbClr val="29B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0" autoAdjust="0"/>
    <p:restoredTop sz="95013" autoAdjust="0"/>
  </p:normalViewPr>
  <p:slideViewPr>
    <p:cSldViewPr>
      <p:cViewPr varScale="1">
        <p:scale>
          <a:sx n="60" d="100"/>
          <a:sy n="60" d="100"/>
        </p:scale>
        <p:origin x="262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microsoft.com/office/2016/11/relationships/changesInfo" Target="changesInfos/changesInfo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Oster" userId="0e31a692cf6a594e" providerId="LiveId" clId="{9700C21A-F584-4CA3-AEA8-B9677F85D144}"/>
    <pc:docChg chg="undo redo custSel addSld modSld">
      <pc:chgData name="Lori Oster" userId="0e31a692cf6a594e" providerId="LiveId" clId="{9700C21A-F584-4CA3-AEA8-B9677F85D144}" dt="2019-01-29T18:16:06.855" v="663" actId="1076"/>
      <pc:docMkLst>
        <pc:docMk/>
      </pc:docMkLst>
      <pc:sldChg chg="addSp modSp">
        <pc:chgData name="Lori Oster" userId="0e31a692cf6a594e" providerId="LiveId" clId="{9700C21A-F584-4CA3-AEA8-B9677F85D144}" dt="2019-01-29T18:16:06.855" v="663" actId="1076"/>
        <pc:sldMkLst>
          <pc:docMk/>
          <pc:sldMk cId="2775911799" sldId="256"/>
        </pc:sldMkLst>
        <pc:spChg chg="mod">
          <ac:chgData name="Lori Oster" userId="0e31a692cf6a594e" providerId="LiveId" clId="{9700C21A-F584-4CA3-AEA8-B9677F85D144}" dt="2019-01-29T18:12:42.550" v="642" actId="1076"/>
          <ac:spMkLst>
            <pc:docMk/>
            <pc:sldMk cId="2775911799" sldId="256"/>
            <ac:spMk id="9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55.007" v="652" actId="14100"/>
          <ac:spMkLst>
            <pc:docMk/>
            <pc:sldMk cId="2775911799" sldId="256"/>
            <ac:spMk id="14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44.522" v="651" actId="14100"/>
          <ac:spMkLst>
            <pc:docMk/>
            <pc:sldMk cId="2775911799" sldId="256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58.444" v="653" actId="14100"/>
          <ac:spMkLst>
            <pc:docMk/>
            <pc:sldMk cId="2775911799" sldId="256"/>
            <ac:spMk id="19" creationId="{DE3B8AA7-6273-455D-986E-38261F6D5DC3}"/>
          </ac:spMkLst>
        </pc:spChg>
        <pc:spChg chg="add mod">
          <ac:chgData name="Lori Oster" userId="0e31a692cf6a594e" providerId="LiveId" clId="{9700C21A-F584-4CA3-AEA8-B9677F85D144}" dt="2019-01-29T18:15:00.275" v="657" actId="1076"/>
          <ac:spMkLst>
            <pc:docMk/>
            <pc:sldMk cId="2775911799" sldId="256"/>
            <ac:spMk id="20" creationId="{BFFB1933-A834-4A21-A4B1-ECA353B84D33}"/>
          </ac:spMkLst>
        </pc:spChg>
        <pc:picChg chg="mod">
          <ac:chgData name="Lori Oster" userId="0e31a692cf6a594e" providerId="LiveId" clId="{9700C21A-F584-4CA3-AEA8-B9677F85D144}" dt="2019-01-29T18:14:50.259" v="655" actId="1076"/>
          <ac:picMkLst>
            <pc:docMk/>
            <pc:sldMk cId="2775911799" sldId="256"/>
            <ac:picMk id="3" creationId="{2154BAB0-28A9-48E9-9D03-7FCA9F2BBB3E}"/>
          </ac:picMkLst>
        </pc:picChg>
        <pc:picChg chg="mod">
          <ac:chgData name="Lori Oster" userId="0e31a692cf6a594e" providerId="LiveId" clId="{9700C21A-F584-4CA3-AEA8-B9677F85D144}" dt="2019-01-29T18:15:49.761" v="662"/>
          <ac:picMkLst>
            <pc:docMk/>
            <pc:sldMk cId="2775911799" sldId="256"/>
            <ac:picMk id="7" creationId="{D319FEEF-3398-4BBE-BBF9-9C7A59FA93A2}"/>
          </ac:picMkLst>
        </pc:picChg>
        <pc:picChg chg="mod">
          <ac:chgData name="Lori Oster" userId="0e31a692cf6a594e" providerId="LiveId" clId="{9700C21A-F584-4CA3-AEA8-B9677F85D144}" dt="2019-01-29T18:16:06.855" v="663" actId="1076"/>
          <ac:picMkLst>
            <pc:docMk/>
            <pc:sldMk cId="2775911799" sldId="256"/>
            <ac:picMk id="13" creationId="{65E22F03-812F-4F36-91AA-E37369FD01B8}"/>
          </ac:picMkLst>
        </pc:picChg>
      </pc:sldChg>
      <pc:sldChg chg="addSp modSp">
        <pc:chgData name="Lori Oster" userId="0e31a692cf6a594e" providerId="LiveId" clId="{9700C21A-F584-4CA3-AEA8-B9677F85D144}" dt="2019-01-29T18:09:42.841" v="626"/>
        <pc:sldMkLst>
          <pc:docMk/>
          <pc:sldMk cId="3421716813" sldId="257"/>
        </pc:sldMkLst>
        <pc:spChg chg="mod">
          <ac:chgData name="Lori Oster" userId="0e31a692cf6a594e" providerId="LiveId" clId="{9700C21A-F584-4CA3-AEA8-B9677F85D144}" dt="2019-01-29T18:09:18.543" v="624" actId="207"/>
          <ac:spMkLst>
            <pc:docMk/>
            <pc:sldMk cId="3421716813" sldId="257"/>
            <ac:spMk id="14" creationId="{00000000-0000-0000-0000-000000000000}"/>
          </ac:spMkLst>
        </pc:spChg>
        <pc:spChg chg="add">
          <ac:chgData name="Lori Oster" userId="0e31a692cf6a594e" providerId="LiveId" clId="{9700C21A-F584-4CA3-AEA8-B9677F85D144}" dt="2019-01-29T18:09:42.841" v="626"/>
          <ac:spMkLst>
            <pc:docMk/>
            <pc:sldMk cId="3421716813" sldId="257"/>
            <ac:spMk id="16" creationId="{C4F01436-060B-4F7F-9EC2-01CDCE85A377}"/>
          </ac:spMkLst>
        </pc:spChg>
        <pc:spChg chg="mod">
          <ac:chgData name="Lori Oster" userId="0e31a692cf6a594e" providerId="LiveId" clId="{9700C21A-F584-4CA3-AEA8-B9677F85D144}" dt="2019-01-29T18:08:29.681" v="620" actId="255"/>
          <ac:spMkLst>
            <pc:docMk/>
            <pc:sldMk cId="3421716813" sldId="257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9:37.903" v="625" actId="1076"/>
          <ac:spMkLst>
            <pc:docMk/>
            <pc:sldMk cId="3421716813" sldId="257"/>
            <ac:spMk id="20" creationId="{00000000-0000-0000-0000-000000000000}"/>
          </ac:spMkLst>
        </pc:spChg>
      </pc:sldChg>
      <pc:sldChg chg="modSp">
        <pc:chgData name="Lori Oster" userId="0e31a692cf6a594e" providerId="LiveId" clId="{9700C21A-F584-4CA3-AEA8-B9677F85D144}" dt="2019-01-29T18:02:01.777" v="601" actId="20577"/>
        <pc:sldMkLst>
          <pc:docMk/>
          <pc:sldMk cId="1463294182" sldId="258"/>
        </pc:sldMkLst>
        <pc:spChg chg="mod">
          <ac:chgData name="Lori Oster" userId="0e31a692cf6a594e" providerId="LiveId" clId="{9700C21A-F584-4CA3-AEA8-B9677F85D144}" dt="2019-01-29T18:01:54.949" v="600" actId="13926"/>
          <ac:spMkLst>
            <pc:docMk/>
            <pc:sldMk cId="1463294182" sldId="258"/>
            <ac:spMk id="6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2:01.777" v="601" actId="20577"/>
          <ac:spMkLst>
            <pc:docMk/>
            <pc:sldMk cId="1463294182" sldId="258"/>
            <ac:spMk id="15" creationId="{00000000-0000-0000-0000-000000000000}"/>
          </ac:spMkLst>
        </pc:spChg>
      </pc:sldChg>
      <pc:sldChg chg="addSp delSp modSp add">
        <pc:chgData name="Lori Oster" userId="0e31a692cf6a594e" providerId="LiveId" clId="{9700C21A-F584-4CA3-AEA8-B9677F85D144}" dt="2019-01-29T18:10:24.044" v="627" actId="1076"/>
        <pc:sldMkLst>
          <pc:docMk/>
          <pc:sldMk cId="1973778207" sldId="259"/>
        </pc:sldMkLst>
        <pc:spChg chg="add del mod">
          <ac:chgData name="Lori Oster" userId="0e31a692cf6a594e" providerId="LiveId" clId="{9700C21A-F584-4CA3-AEA8-B9677F85D144}" dt="2019-01-29T17:46:44.179" v="265" actId="478"/>
          <ac:spMkLst>
            <pc:docMk/>
            <pc:sldMk cId="1973778207" sldId="259"/>
            <ac:spMk id="4" creationId="{FBF38D63-5BAC-49FD-BB20-31456E088817}"/>
          </ac:spMkLst>
        </pc:spChg>
        <pc:spChg chg="add del mod">
          <ac:chgData name="Lori Oster" userId="0e31a692cf6a594e" providerId="LiveId" clId="{9700C21A-F584-4CA3-AEA8-B9677F85D144}" dt="2019-01-29T17:56:40.028" v="570" actId="478"/>
          <ac:spMkLst>
            <pc:docMk/>
            <pc:sldMk cId="1973778207" sldId="259"/>
            <ac:spMk id="5" creationId="{B173317A-CE5D-405F-8822-137A95A3219F}"/>
          </ac:spMkLst>
        </pc:spChg>
        <pc:spChg chg="mod">
          <ac:chgData name="Lori Oster" userId="0e31a692cf6a594e" providerId="LiveId" clId="{9700C21A-F584-4CA3-AEA8-B9677F85D144}" dt="2019-01-29T17:59:00.457" v="587" actId="207"/>
          <ac:spMkLst>
            <pc:docMk/>
            <pc:sldMk cId="1973778207" sldId="259"/>
            <ac:spMk id="6" creationId="{00000000-0000-0000-0000-000000000000}"/>
          </ac:spMkLst>
        </pc:spChg>
        <pc:spChg chg="add del mod">
          <ac:chgData name="Lori Oster" userId="0e31a692cf6a594e" providerId="LiveId" clId="{9700C21A-F584-4CA3-AEA8-B9677F85D144}" dt="2019-01-29T17:50:28.795" v="369" actId="478"/>
          <ac:spMkLst>
            <pc:docMk/>
            <pc:sldMk cId="1973778207" sldId="259"/>
            <ac:spMk id="8" creationId="{9C080229-1026-4CFA-A7E4-85EF83C8412A}"/>
          </ac:spMkLst>
        </pc:spChg>
        <pc:spChg chg="mod">
          <ac:chgData name="Lori Oster" userId="0e31a692cf6a594e" providerId="LiveId" clId="{9700C21A-F584-4CA3-AEA8-B9677F85D144}" dt="2019-01-29T18:06:52.036" v="614" actId="14100"/>
          <ac:spMkLst>
            <pc:docMk/>
            <pc:sldMk cId="1973778207" sldId="259"/>
            <ac:spMk id="9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5:00.939" v="607" actId="1076"/>
          <ac:spMkLst>
            <pc:docMk/>
            <pc:sldMk cId="1973778207" sldId="259"/>
            <ac:spMk id="14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4:55.970" v="606" actId="1076"/>
          <ac:spMkLst>
            <pc:docMk/>
            <pc:sldMk cId="1973778207" sldId="259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5:06.142" v="608" actId="1076"/>
          <ac:spMkLst>
            <pc:docMk/>
            <pc:sldMk cId="1973778207" sldId="259"/>
            <ac:spMk id="19" creationId="{DE3B8AA7-6273-455D-986E-38261F6D5DC3}"/>
          </ac:spMkLst>
        </pc:spChg>
        <pc:spChg chg="add mod">
          <ac:chgData name="Lori Oster" userId="0e31a692cf6a594e" providerId="LiveId" clId="{9700C21A-F584-4CA3-AEA8-B9677F85D144}" dt="2019-01-29T18:10:24.044" v="627" actId="1076"/>
          <ac:spMkLst>
            <pc:docMk/>
            <pc:sldMk cId="1973778207" sldId="259"/>
            <ac:spMk id="21" creationId="{01E6266E-C6B8-4A2A-B6CA-FE68DAF0D1F9}"/>
          </ac:spMkLst>
        </pc:spChg>
        <pc:picChg chg="add mod modCrop">
          <ac:chgData name="Lori Oster" userId="0e31a692cf6a594e" providerId="LiveId" clId="{9700C21A-F584-4CA3-AEA8-B9677F85D144}" dt="2019-01-29T18:05:13.791" v="609" actId="1076"/>
          <ac:picMkLst>
            <pc:docMk/>
            <pc:sldMk cId="1973778207" sldId="259"/>
            <ac:picMk id="2" creationId="{B87542DA-0BBA-4FB9-BC86-2316A5A4A635}"/>
          </ac:picMkLst>
        </pc:picChg>
        <pc:picChg chg="del mod">
          <ac:chgData name="Lori Oster" userId="0e31a692cf6a594e" providerId="LiveId" clId="{9700C21A-F584-4CA3-AEA8-B9677F85D144}" dt="2019-01-29T17:40:14.671" v="62" actId="478"/>
          <ac:picMkLst>
            <pc:docMk/>
            <pc:sldMk cId="1973778207" sldId="259"/>
            <ac:picMk id="3" creationId="{2154BAB0-28A9-48E9-9D03-7FCA9F2BBB3E}"/>
          </ac:picMkLst>
        </pc:picChg>
        <pc:picChg chg="del">
          <ac:chgData name="Lori Oster" userId="0e31a692cf6a594e" providerId="LiveId" clId="{9700C21A-F584-4CA3-AEA8-B9677F85D144}" dt="2019-01-29T17:37:02.103" v="48" actId="478"/>
          <ac:picMkLst>
            <pc:docMk/>
            <pc:sldMk cId="1973778207" sldId="259"/>
            <ac:picMk id="7" creationId="{D319FEEF-3398-4BBE-BBF9-9C7A59FA93A2}"/>
          </ac:picMkLst>
        </pc:picChg>
        <pc:picChg chg="mod">
          <ac:chgData name="Lori Oster" userId="0e31a692cf6a594e" providerId="LiveId" clId="{9700C21A-F584-4CA3-AEA8-B9677F85D144}" dt="2019-01-29T18:06:10.175" v="610" actId="1076"/>
          <ac:picMkLst>
            <pc:docMk/>
            <pc:sldMk cId="1973778207" sldId="259"/>
            <ac:picMk id="13" creationId="{65E22F03-812F-4F36-91AA-E37369FD01B8}"/>
          </ac:picMkLst>
        </pc:picChg>
        <pc:picChg chg="add mod">
          <ac:chgData name="Lori Oster" userId="0e31a692cf6a594e" providerId="LiveId" clId="{9700C21A-F584-4CA3-AEA8-B9677F85D144}" dt="2019-01-29T17:59:14.380" v="591" actId="1076"/>
          <ac:picMkLst>
            <pc:docMk/>
            <pc:sldMk cId="1973778207" sldId="259"/>
            <ac:picMk id="20" creationId="{34C74FCE-6230-49BC-A4CB-650F74DCC202}"/>
          </ac:picMkLst>
        </pc:picChg>
        <pc:picChg chg="del">
          <ac:chgData name="Lori Oster" userId="0e31a692cf6a594e" providerId="LiveId" clId="{9700C21A-F584-4CA3-AEA8-B9677F85D144}" dt="2019-01-29T17:58:17.892" v="578" actId="478"/>
          <ac:picMkLst>
            <pc:docMk/>
            <pc:sldMk cId="1973778207" sldId="259"/>
            <ac:picMk id="26" creationId="{F259ACD5-43F9-4B23-BB0A-D3428E271C03}"/>
          </ac:picMkLst>
        </pc:picChg>
      </pc:sldChg>
    </pc:docChg>
  </pc:docChgLst>
  <pc:docChgLst>
    <pc:chgData name="Lori Oster" userId="0e31a692cf6a594e" providerId="LiveId" clId="{60D7F922-C64F-419A-950F-27A9715EA2B7}"/>
    <pc:docChg chg="modSld">
      <pc:chgData name="Lori Oster" userId="0e31a692cf6a594e" providerId="LiveId" clId="{60D7F922-C64F-419A-950F-27A9715EA2B7}" dt="2019-03-06T16:42:52.832" v="1" actId="20577"/>
      <pc:docMkLst>
        <pc:docMk/>
      </pc:docMkLst>
      <pc:sldChg chg="modSp">
        <pc:chgData name="Lori Oster" userId="0e31a692cf6a594e" providerId="LiveId" clId="{60D7F922-C64F-419A-950F-27A9715EA2B7}" dt="2019-03-06T16:42:52.832" v="1" actId="20577"/>
        <pc:sldMkLst>
          <pc:docMk/>
          <pc:sldMk cId="1973778207" sldId="259"/>
        </pc:sldMkLst>
        <pc:spChg chg="mod">
          <ac:chgData name="Lori Oster" userId="0e31a692cf6a594e" providerId="LiveId" clId="{60D7F922-C64F-419A-950F-27A9715EA2B7}" dt="2019-03-06T16:42:52.832" v="1" actId="20577"/>
          <ac:spMkLst>
            <pc:docMk/>
            <pc:sldMk cId="1973778207" sldId="259"/>
            <ac:spMk id="6" creationId="{00000000-0000-0000-0000-000000000000}"/>
          </ac:spMkLst>
        </pc:spChg>
      </pc:sldChg>
    </pc:docChg>
  </pc:docChgLst>
  <pc:docChgLst>
    <pc:chgData name="Lori Oster" userId="0e31a692cf6a594e" providerId="LiveId" clId="{67DF4316-2D84-4F71-B6A3-D60D79D33A5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20CB9-AD91-4E9D-9324-22DA6B2B5D68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C467-21F3-46E3-B579-97D5DADA3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2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D855-F44C-4BB7-A3C0-349B7B848A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6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9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5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8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87" y="1395309"/>
            <a:ext cx="7772400" cy="145709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sym typeface="Symbol"/>
              </a:rPr>
              <a:t>Chronic Disease Self-Management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Workshop</a:t>
            </a: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>[Day of the Week] [Month] [Dates] [Year]</a:t>
            </a:r>
            <a:b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>[Times]</a:t>
            </a: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>[Location]</a:t>
            </a:r>
          </a:p>
        </p:txBody>
      </p:sp>
      <p:sp>
        <p:nvSpPr>
          <p:cNvPr id="11" name="Star: 7 Points 10"/>
          <p:cNvSpPr/>
          <p:nvPr/>
        </p:nvSpPr>
        <p:spPr>
          <a:xfrm>
            <a:off x="0" y="2984101"/>
            <a:ext cx="2895600" cy="70788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658" y="2994666"/>
            <a:ext cx="255414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Workshops are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FREE!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238" y="6044802"/>
            <a:ext cx="3707533" cy="26622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Workshop Topics: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(six weekly 2 ½-hour long sessions)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Goal setting &amp; problem solving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Managing difficult emotions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Understanding medications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Communication skills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Making informed decisions Relaxation skills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Nutrition &amp; physical activity planning &amp; ideas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238" y="3854144"/>
            <a:ext cx="3707533" cy="19851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Why Should I Attend?</a:t>
            </a:r>
          </a:p>
          <a:p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Those who have taken the workshop show: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Better overall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More energy and less fatigue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More active lifestyle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Increased confidence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FREE book, relaxation CD, &amp; completion certificate to share with your provider!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2984101"/>
            <a:ext cx="4656188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To register, call 1-888-484-3800 or www.BetterChoicesBetterHealthSD.org </a:t>
            </a:r>
            <a:endParaRPr lang="en-US" dirty="0"/>
          </a:p>
        </p:txBody>
      </p:sp>
      <p:pic>
        <p:nvPicPr>
          <p:cNvPr id="5" name="Picture 4" descr="SME Flyer-BCBH.pdf - Adobe Acrobat Reader DC">
            <a:extLst>
              <a:ext uri="{FF2B5EF4-FFF2-40B4-BE49-F238E27FC236}">
                <a16:creationId xmlns:a16="http://schemas.microsoft.com/office/drawing/2014/main" id="{C1697798-1748-4E8A-A4F2-1B8DC179F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6" t="23553" r="33057" b="10822"/>
          <a:stretch/>
        </p:blipFill>
        <p:spPr>
          <a:xfrm>
            <a:off x="4038600" y="3936131"/>
            <a:ext cx="3513666" cy="49135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3991860" y="3787077"/>
            <a:ext cx="363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ndara" panose="020E0502030303020204" pitchFamily="34" charset="0"/>
              </a:rPr>
              <a:t>This workshop is for adults with </a:t>
            </a:r>
            <a:r>
              <a:rPr lang="en-US" sz="1600" b="1" dirty="0">
                <a:latin typeface="Candara" panose="020E0502030303020204" pitchFamily="34" charset="0"/>
              </a:rPr>
              <a:t>any                  chronic conditions  </a:t>
            </a:r>
            <a:r>
              <a:rPr lang="en-US" sz="1600" dirty="0">
                <a:latin typeface="Candara" panose="020E0502030303020204" pitchFamily="34" charset="0"/>
              </a:rPr>
              <a:t>or their caregivers</a:t>
            </a:r>
            <a:endParaRPr lang="en-US" sz="1600" i="1" dirty="0"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4896" y="9270374"/>
            <a:ext cx="2315503" cy="41065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000" i="1" dirty="0" smtClean="0">
                <a:latin typeface="Candara" panose="020E0502030303020204" pitchFamily="34" charset="0"/>
              </a:rPr>
              <a:t>PROUDLY SUPPORTS </a:t>
            </a:r>
            <a:br>
              <a:rPr lang="en-US" sz="1000" i="1" dirty="0" smtClean="0">
                <a:latin typeface="Candara" panose="020E0502030303020204" pitchFamily="34" charset="0"/>
              </a:rPr>
            </a:br>
            <a:r>
              <a:rPr lang="en-US" sz="1000" i="1" dirty="0" smtClean="0">
                <a:latin typeface="Candara" panose="020E0502030303020204" pitchFamily="34" charset="0"/>
              </a:rPr>
              <a:t>BETTER CHOICES, BETTER HEALTH® SD</a:t>
            </a:r>
            <a:endParaRPr lang="en-US" sz="1000" i="1" dirty="0">
              <a:latin typeface="Candara" panose="020E05020303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B1933-A834-4A21-A4B1-ECA353B84D33}"/>
              </a:ext>
            </a:extLst>
          </p:cNvPr>
          <p:cNvSpPr/>
          <p:nvPr/>
        </p:nvSpPr>
        <p:spPr>
          <a:xfrm>
            <a:off x="1129997" y="8811557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ndara" panose="020E0502030303020204" pitchFamily="34" charset="0"/>
              </a:rPr>
              <a:t>Put logo here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E22F03-812F-4F36-91AA-E37369FD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06" y="8707069"/>
            <a:ext cx="1243551" cy="583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77F2F3-B828-42A8-A5B2-D38BB78B0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6" y="8707069"/>
            <a:ext cx="779313" cy="681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8847EC-9211-4212-B7FA-26AF6F33D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8" y="8715774"/>
            <a:ext cx="940878" cy="64384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89306" y="9506835"/>
            <a:ext cx="3287974" cy="47220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800" i="1" dirty="0">
                <a:latin typeface="Candara" panose="020E0502030303020204" pitchFamily="34" charset="0"/>
              </a:rPr>
              <a:t>Better Choices, Better Health® SD adheres to AA/EEO guidelines in offering educational programs and </a:t>
            </a:r>
            <a:r>
              <a:rPr lang="en-US" sz="800" i="1" dirty="0" smtClean="0">
                <a:latin typeface="Candara" panose="020E0502030303020204" pitchFamily="34" charset="0"/>
              </a:rPr>
              <a:t>services. Better </a:t>
            </a:r>
            <a:r>
              <a:rPr lang="en-US" sz="800" i="1" dirty="0">
                <a:latin typeface="Candara" panose="020E0502030303020204" pitchFamily="34" charset="0"/>
              </a:rPr>
              <a:t>Choices, Better Health® SD is used with permission as a licensed and trademarked program from SMRC.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94" y="-100017"/>
            <a:ext cx="5401395" cy="16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163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Candara</vt:lpstr>
      <vt:lpstr>Symbol</vt:lpstr>
      <vt:lpstr>Wingdings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Oster</dc:creator>
  <cp:lastModifiedBy>megan.jacobson@sdstate.edu</cp:lastModifiedBy>
  <cp:revision>74</cp:revision>
  <cp:lastPrinted>2017-04-17T16:52:03Z</cp:lastPrinted>
  <dcterms:created xsi:type="dcterms:W3CDTF">2015-09-03T16:25:35Z</dcterms:created>
  <dcterms:modified xsi:type="dcterms:W3CDTF">2020-01-16T01:10:40Z</dcterms:modified>
</cp:coreProperties>
</file>